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8"/>
  </p:notesMasterIdLst>
  <p:sldIdLst>
    <p:sldId id="317" r:id="rId3"/>
    <p:sldId id="318" r:id="rId4"/>
    <p:sldId id="323" r:id="rId5"/>
    <p:sldId id="324" r:id="rId6"/>
    <p:sldId id="325" r:id="rId7"/>
    <p:sldId id="326" r:id="rId8"/>
    <p:sldId id="327" r:id="rId9"/>
    <p:sldId id="330" r:id="rId10"/>
    <p:sldId id="256" r:id="rId11"/>
    <p:sldId id="257" r:id="rId12"/>
    <p:sldId id="258" r:id="rId13"/>
    <p:sldId id="262" r:id="rId14"/>
    <p:sldId id="264" r:id="rId15"/>
    <p:sldId id="265" r:id="rId16"/>
    <p:sldId id="267" r:id="rId17"/>
    <p:sldId id="269" r:id="rId18"/>
    <p:sldId id="270" r:id="rId19"/>
    <p:sldId id="272" r:id="rId20"/>
    <p:sldId id="273" r:id="rId21"/>
    <p:sldId id="275" r:id="rId22"/>
    <p:sldId id="276" r:id="rId23"/>
    <p:sldId id="277" r:id="rId24"/>
    <p:sldId id="278" r:id="rId25"/>
    <p:sldId id="280" r:id="rId26"/>
    <p:sldId id="282" r:id="rId27"/>
    <p:sldId id="287" r:id="rId28"/>
    <p:sldId id="290" r:id="rId29"/>
    <p:sldId id="291" r:id="rId30"/>
    <p:sldId id="293" r:id="rId31"/>
    <p:sldId id="294" r:id="rId32"/>
    <p:sldId id="298" r:id="rId33"/>
    <p:sldId id="299" r:id="rId34"/>
    <p:sldId id="300" r:id="rId35"/>
    <p:sldId id="301" r:id="rId36"/>
    <p:sldId id="303" r:id="rId37"/>
    <p:sldId id="304" r:id="rId38"/>
    <p:sldId id="309" r:id="rId39"/>
    <p:sldId id="311" r:id="rId40"/>
    <p:sldId id="312" r:id="rId41"/>
    <p:sldId id="313" r:id="rId42"/>
    <p:sldId id="314" r:id="rId43"/>
    <p:sldId id="315" r:id="rId44"/>
    <p:sldId id="316" r:id="rId45"/>
    <p:sldId id="329" r:id="rId46"/>
    <p:sldId id="328" r:id="rId4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80" d="100"/>
          <a:sy n="80" d="100"/>
        </p:scale>
        <p:origin x="136" y="-8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svg"/><Relationship Id="rId1" Type="http://schemas.openxmlformats.org/officeDocument/2006/relationships/image" Target="../media/image16.svg"/><Relationship Id="rId6" Type="http://schemas.openxmlformats.org/officeDocument/2006/relationships/image" Target="../media/image21.svg"/><Relationship Id="rId5" Type="http://schemas.openxmlformats.org/officeDocument/2006/relationships/image" Target="../media/image20.svg"/><Relationship Id="rId4" Type="http://schemas.openxmlformats.org/officeDocument/2006/relationships/image" Target="../media/image19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svg"/><Relationship Id="rId1" Type="http://schemas.openxmlformats.org/officeDocument/2006/relationships/image" Target="../media/image28.svg"/><Relationship Id="rId5" Type="http://schemas.openxmlformats.org/officeDocument/2006/relationships/image" Target="../media/image32.svg"/><Relationship Id="rId4" Type="http://schemas.openxmlformats.org/officeDocument/2006/relationships/image" Target="../media/image31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2" Type="http://schemas.openxmlformats.org/officeDocument/2006/relationships/image" Target="../media/image55.svg"/><Relationship Id="rId1" Type="http://schemas.openxmlformats.org/officeDocument/2006/relationships/image" Target="../media/image54.svg"/><Relationship Id="rId5" Type="http://schemas.openxmlformats.org/officeDocument/2006/relationships/image" Target="../media/image29.svg"/><Relationship Id="rId4" Type="http://schemas.openxmlformats.org/officeDocument/2006/relationships/image" Target="../media/image57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svg"/><Relationship Id="rId1" Type="http://schemas.openxmlformats.org/officeDocument/2006/relationships/image" Target="../media/image16.svg"/><Relationship Id="rId6" Type="http://schemas.openxmlformats.org/officeDocument/2006/relationships/image" Target="../media/image21.svg"/><Relationship Id="rId5" Type="http://schemas.openxmlformats.org/officeDocument/2006/relationships/image" Target="../media/image20.svg"/><Relationship Id="rId4" Type="http://schemas.openxmlformats.org/officeDocument/2006/relationships/image" Target="../media/image19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svg"/><Relationship Id="rId1" Type="http://schemas.openxmlformats.org/officeDocument/2006/relationships/image" Target="../media/image28.svg"/><Relationship Id="rId5" Type="http://schemas.openxmlformats.org/officeDocument/2006/relationships/image" Target="../media/image32.svg"/><Relationship Id="rId4" Type="http://schemas.openxmlformats.org/officeDocument/2006/relationships/image" Target="../media/image31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2" Type="http://schemas.openxmlformats.org/officeDocument/2006/relationships/image" Target="../media/image55.svg"/><Relationship Id="rId1" Type="http://schemas.openxmlformats.org/officeDocument/2006/relationships/image" Target="../media/image54.svg"/><Relationship Id="rId5" Type="http://schemas.openxmlformats.org/officeDocument/2006/relationships/image" Target="../media/image29.svg"/><Relationship Id="rId4" Type="http://schemas.openxmlformats.org/officeDocument/2006/relationships/image" Target="../media/image5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E20C4E-FD2B-4C85-9BE1-89B4D660A653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461E56F7-95AE-4AC3-9368-8A355ACA8D52}">
      <dgm:prSet/>
      <dgm:spPr/>
      <dgm:t>
        <a:bodyPr/>
        <a:lstStyle/>
        <a:p>
          <a:r>
            <a:rPr lang="es-CO"/>
            <a:t>El análisis final de la cohorte de pacientes mayores del estudio HD21 demuestra que </a:t>
          </a:r>
          <a:r>
            <a:rPr lang="es-CO" b="1"/>
            <a:t>BrECADD guiado por PET</a:t>
          </a:r>
          <a:r>
            <a:rPr lang="es-CO"/>
            <a:t>:</a:t>
          </a:r>
          <a:endParaRPr lang="en-US"/>
        </a:p>
      </dgm:t>
    </dgm:pt>
    <dgm:pt modelId="{4FAEF423-4BE8-4130-A2E3-F8B3607BC78E}" type="parTrans" cxnId="{FA1E4396-80A2-41B3-8403-EC53D5F7E117}">
      <dgm:prSet/>
      <dgm:spPr/>
      <dgm:t>
        <a:bodyPr/>
        <a:lstStyle/>
        <a:p>
          <a:endParaRPr lang="en-US"/>
        </a:p>
      </dgm:t>
    </dgm:pt>
    <dgm:pt modelId="{E3257E28-A5D3-4955-8257-7B5463FE690F}" type="sibTrans" cxnId="{FA1E4396-80A2-41B3-8403-EC53D5F7E117}">
      <dgm:prSet/>
      <dgm:spPr/>
      <dgm:t>
        <a:bodyPr/>
        <a:lstStyle/>
        <a:p>
          <a:endParaRPr lang="en-US"/>
        </a:p>
      </dgm:t>
    </dgm:pt>
    <dgm:pt modelId="{2A34B07C-7258-4FE8-8A59-1A43C4448B2B}">
      <dgm:prSet/>
      <dgm:spPr/>
      <dgm:t>
        <a:bodyPr/>
        <a:lstStyle/>
        <a:p>
          <a:r>
            <a:rPr lang="es-CO"/>
            <a:t>Es una estrategia factible, con alta tasa de finalización del tratamiento y sin mortalidad relacionada con el tratamiento. </a:t>
          </a:r>
          <a:endParaRPr lang="en-US"/>
        </a:p>
      </dgm:t>
    </dgm:pt>
    <dgm:pt modelId="{1B3340EF-609B-4E66-8D1D-AE349983B363}" type="parTrans" cxnId="{24C9ACBF-B175-46E2-B613-F327BB86D932}">
      <dgm:prSet/>
      <dgm:spPr/>
      <dgm:t>
        <a:bodyPr/>
        <a:lstStyle/>
        <a:p>
          <a:endParaRPr lang="en-US"/>
        </a:p>
      </dgm:t>
    </dgm:pt>
    <dgm:pt modelId="{7E584998-D559-4CAD-9F1C-5E3CFD5C4F5D}" type="sibTrans" cxnId="{24C9ACBF-B175-46E2-B613-F327BB86D932}">
      <dgm:prSet/>
      <dgm:spPr/>
      <dgm:t>
        <a:bodyPr/>
        <a:lstStyle/>
        <a:p>
          <a:endParaRPr lang="en-US"/>
        </a:p>
      </dgm:t>
    </dgm:pt>
    <dgm:pt modelId="{7F0CCAE8-63FD-497A-81E4-6ADEE05C842A}">
      <dgm:prSet/>
      <dgm:spPr/>
      <dgm:t>
        <a:bodyPr/>
        <a:lstStyle/>
        <a:p>
          <a:r>
            <a:rPr lang="es-CO"/>
            <a:t>Ofrece control duradero de la enfermedad en pacientes mayores fit con linfoma de Hodgkin clásico avanzado. </a:t>
          </a:r>
          <a:endParaRPr lang="en-US"/>
        </a:p>
      </dgm:t>
    </dgm:pt>
    <dgm:pt modelId="{AFE25F85-F105-444B-96CA-2C68913D4DF9}" type="parTrans" cxnId="{E615F40B-C415-4ADD-B278-50D1915E9DCE}">
      <dgm:prSet/>
      <dgm:spPr/>
      <dgm:t>
        <a:bodyPr/>
        <a:lstStyle/>
        <a:p>
          <a:endParaRPr lang="en-US"/>
        </a:p>
      </dgm:t>
    </dgm:pt>
    <dgm:pt modelId="{6B9DB651-3390-470B-A211-24D6F6D39C77}" type="sibTrans" cxnId="{E615F40B-C415-4ADD-B278-50D1915E9DCE}">
      <dgm:prSet/>
      <dgm:spPr/>
      <dgm:t>
        <a:bodyPr/>
        <a:lstStyle/>
        <a:p>
          <a:endParaRPr lang="en-US"/>
        </a:p>
      </dgm:t>
    </dgm:pt>
    <dgm:pt modelId="{52876EC4-3DF1-43BF-ACBE-B204BEB59CC1}">
      <dgm:prSet/>
      <dgm:spPr/>
      <dgm:t>
        <a:bodyPr/>
        <a:lstStyle/>
        <a:p>
          <a:r>
            <a:rPr lang="es-CO"/>
            <a:t>Permite respuestas tempranas, profundas y sostenidas, independientemente del volumen tumoral inicial. </a:t>
          </a:r>
          <a:endParaRPr lang="en-US"/>
        </a:p>
      </dgm:t>
    </dgm:pt>
    <dgm:pt modelId="{638BF543-AE1C-4E29-BBDB-7BA44875DECD}" type="parTrans" cxnId="{F2608A98-BB05-4C41-9469-A4B2EEFD902C}">
      <dgm:prSet/>
      <dgm:spPr/>
      <dgm:t>
        <a:bodyPr/>
        <a:lstStyle/>
        <a:p>
          <a:endParaRPr lang="en-US"/>
        </a:p>
      </dgm:t>
    </dgm:pt>
    <dgm:pt modelId="{3876250E-1FF0-4B0C-A5FB-11E112780A2E}" type="sibTrans" cxnId="{F2608A98-BB05-4C41-9469-A4B2EEFD902C}">
      <dgm:prSet/>
      <dgm:spPr/>
      <dgm:t>
        <a:bodyPr/>
        <a:lstStyle/>
        <a:p>
          <a:endParaRPr lang="en-US"/>
        </a:p>
      </dgm:t>
    </dgm:pt>
    <dgm:pt modelId="{67AD046D-9E40-4884-AF85-0C07E3518B53}">
      <dgm:prSet/>
      <dgm:spPr/>
      <dgm:t>
        <a:bodyPr/>
        <a:lstStyle/>
        <a:p>
          <a:r>
            <a:rPr lang="es-CO"/>
            <a:t>En la mayoría de los pacientes, permite limitar el tratamiento a </a:t>
          </a:r>
          <a:r>
            <a:rPr lang="es-CO" b="1"/>
            <a:t>4 ciclos / 12 semanas</a:t>
          </a:r>
          <a:r>
            <a:rPr lang="es-CO"/>
            <a:t>. </a:t>
          </a:r>
          <a:endParaRPr lang="en-US"/>
        </a:p>
      </dgm:t>
    </dgm:pt>
    <dgm:pt modelId="{F42CA0C0-B9C8-46E5-BAD4-B756AEA36B93}" type="parTrans" cxnId="{BBB969C5-1A1E-432B-9793-E0C3097DB571}">
      <dgm:prSet/>
      <dgm:spPr/>
      <dgm:t>
        <a:bodyPr/>
        <a:lstStyle/>
        <a:p>
          <a:endParaRPr lang="en-US"/>
        </a:p>
      </dgm:t>
    </dgm:pt>
    <dgm:pt modelId="{0A82B6AF-2F88-4F54-9F92-08383FC74026}" type="sibTrans" cxnId="{BBB969C5-1A1E-432B-9793-E0C3097DB571}">
      <dgm:prSet/>
      <dgm:spPr/>
      <dgm:t>
        <a:bodyPr/>
        <a:lstStyle/>
        <a:p>
          <a:endParaRPr lang="en-US"/>
        </a:p>
      </dgm:t>
    </dgm:pt>
    <dgm:pt modelId="{A2AD89F8-A2E7-4920-8C72-A3FC82DA772C}">
      <dgm:prSet/>
      <dgm:spPr/>
      <dgm:t>
        <a:bodyPr/>
        <a:lstStyle/>
        <a:p>
          <a:r>
            <a:rPr lang="es-CO"/>
            <a:t>Presenta bajo impacto en la función orgánica y neurológica, con recuperación de la neuropatía periférica en casi todos los pacientes.</a:t>
          </a:r>
          <a:endParaRPr lang="en-US"/>
        </a:p>
      </dgm:t>
    </dgm:pt>
    <dgm:pt modelId="{4AE538B4-51E0-4E10-BC36-CE7190246AEE}" type="parTrans" cxnId="{80FF1D72-A923-434E-B601-680BE38CF7FA}">
      <dgm:prSet/>
      <dgm:spPr/>
      <dgm:t>
        <a:bodyPr/>
        <a:lstStyle/>
        <a:p>
          <a:endParaRPr lang="en-US"/>
        </a:p>
      </dgm:t>
    </dgm:pt>
    <dgm:pt modelId="{51DA4DA6-ABEE-497A-87BF-C04564365711}" type="sibTrans" cxnId="{80FF1D72-A923-434E-B601-680BE38CF7FA}">
      <dgm:prSet/>
      <dgm:spPr/>
      <dgm:t>
        <a:bodyPr/>
        <a:lstStyle/>
        <a:p>
          <a:endParaRPr lang="en-US"/>
        </a:p>
      </dgm:t>
    </dgm:pt>
    <dgm:pt modelId="{5675417F-22FF-49AD-894D-722605ED152D}" type="pres">
      <dgm:prSet presAssocID="{CFE20C4E-FD2B-4C85-9BE1-89B4D660A653}" presName="root" presStyleCnt="0">
        <dgm:presLayoutVars>
          <dgm:dir/>
          <dgm:resizeHandles val="exact"/>
        </dgm:presLayoutVars>
      </dgm:prSet>
      <dgm:spPr/>
    </dgm:pt>
    <dgm:pt modelId="{73E8A072-0686-41A5-B0DD-B2A9127F955B}" type="pres">
      <dgm:prSet presAssocID="{461E56F7-95AE-4AC3-9368-8A355ACA8D52}" presName="compNode" presStyleCnt="0"/>
      <dgm:spPr/>
    </dgm:pt>
    <dgm:pt modelId="{3091C839-B349-4AC5-90C3-0FEDDD60DD5A}" type="pres">
      <dgm:prSet presAssocID="{461E56F7-95AE-4AC3-9368-8A355ACA8D52}" presName="bgRect" presStyleLbl="bgShp" presStyleIdx="0" presStyleCnt="6"/>
      <dgm:spPr/>
    </dgm:pt>
    <dgm:pt modelId="{626CEE14-7F22-4C6E-8320-4BC6224CC3A5}" type="pres">
      <dgm:prSet presAssocID="{461E56F7-95AE-4AC3-9368-8A355ACA8D52}" presName="iconRect" presStyleLbl="node1" presStyleIdx="0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stetoscopio"/>
        </a:ext>
      </dgm:extLst>
    </dgm:pt>
    <dgm:pt modelId="{AA738969-E9AD-425B-A3C3-FB2359B944CC}" type="pres">
      <dgm:prSet presAssocID="{461E56F7-95AE-4AC3-9368-8A355ACA8D52}" presName="spaceRect" presStyleCnt="0"/>
      <dgm:spPr/>
    </dgm:pt>
    <dgm:pt modelId="{EEF541C9-B08C-40CE-8013-908C52A63F45}" type="pres">
      <dgm:prSet presAssocID="{461E56F7-95AE-4AC3-9368-8A355ACA8D52}" presName="parTx" presStyleLbl="revTx" presStyleIdx="0" presStyleCnt="6">
        <dgm:presLayoutVars>
          <dgm:chMax val="0"/>
          <dgm:chPref val="0"/>
        </dgm:presLayoutVars>
      </dgm:prSet>
      <dgm:spPr/>
    </dgm:pt>
    <dgm:pt modelId="{44B1A5BE-1CFC-4D9F-BE20-B6AF0582D12A}" type="pres">
      <dgm:prSet presAssocID="{E3257E28-A5D3-4955-8257-7B5463FE690F}" presName="sibTrans" presStyleCnt="0"/>
      <dgm:spPr/>
    </dgm:pt>
    <dgm:pt modelId="{4830842E-07A3-4190-84D0-75A387C32130}" type="pres">
      <dgm:prSet presAssocID="{2A34B07C-7258-4FE8-8A59-1A43C4448B2B}" presName="compNode" presStyleCnt="0"/>
      <dgm:spPr/>
    </dgm:pt>
    <dgm:pt modelId="{923B834F-6A95-47C9-8656-A8F64CC0F213}" type="pres">
      <dgm:prSet presAssocID="{2A34B07C-7258-4FE8-8A59-1A43C4448B2B}" presName="bgRect" presStyleLbl="bgShp" presStyleIdx="1" presStyleCnt="6"/>
      <dgm:spPr/>
    </dgm:pt>
    <dgm:pt modelId="{FB94BFC8-B8C3-49B5-B11F-DA01F2C9AA18}" type="pres">
      <dgm:prSet presAssocID="{2A34B07C-7258-4FE8-8A59-1A43C4448B2B}" presName="iconRect" presStyleLbl="node1" presStyleIdx="1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édico"/>
        </a:ext>
      </dgm:extLst>
    </dgm:pt>
    <dgm:pt modelId="{DE2D3B91-FAF8-4A50-A512-FB3699C22FF6}" type="pres">
      <dgm:prSet presAssocID="{2A34B07C-7258-4FE8-8A59-1A43C4448B2B}" presName="spaceRect" presStyleCnt="0"/>
      <dgm:spPr/>
    </dgm:pt>
    <dgm:pt modelId="{C80EB5DF-448C-49A6-86D1-6118844800A7}" type="pres">
      <dgm:prSet presAssocID="{2A34B07C-7258-4FE8-8A59-1A43C4448B2B}" presName="parTx" presStyleLbl="revTx" presStyleIdx="1" presStyleCnt="6">
        <dgm:presLayoutVars>
          <dgm:chMax val="0"/>
          <dgm:chPref val="0"/>
        </dgm:presLayoutVars>
      </dgm:prSet>
      <dgm:spPr/>
    </dgm:pt>
    <dgm:pt modelId="{955510BF-AB69-49A1-991C-80BAA29D688B}" type="pres">
      <dgm:prSet presAssocID="{7E584998-D559-4CAD-9F1C-5E3CFD5C4F5D}" presName="sibTrans" presStyleCnt="0"/>
      <dgm:spPr/>
    </dgm:pt>
    <dgm:pt modelId="{60578917-722F-402E-AE98-3675885356C5}" type="pres">
      <dgm:prSet presAssocID="{7F0CCAE8-63FD-497A-81E4-6ADEE05C842A}" presName="compNode" presStyleCnt="0"/>
      <dgm:spPr/>
    </dgm:pt>
    <dgm:pt modelId="{4B697AC5-33FC-4590-B6E7-FA23D045965A}" type="pres">
      <dgm:prSet presAssocID="{7F0CCAE8-63FD-497A-81E4-6ADEE05C842A}" presName="bgRect" presStyleLbl="bgShp" presStyleIdx="2" presStyleCnt="6"/>
      <dgm:spPr/>
    </dgm:pt>
    <dgm:pt modelId="{97EAB3F1-17F3-41DE-9DA9-6E1B54834F07}" type="pres">
      <dgm:prSet presAssocID="{7F0CCAE8-63FD-497A-81E4-6ADEE05C842A}" presName="iconRect" presStyleLbl="node1" presStyleIdx="2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rson with Cane"/>
        </a:ext>
      </dgm:extLst>
    </dgm:pt>
    <dgm:pt modelId="{48DDD61D-47A0-495B-A599-D4FA1FF065F0}" type="pres">
      <dgm:prSet presAssocID="{7F0CCAE8-63FD-497A-81E4-6ADEE05C842A}" presName="spaceRect" presStyleCnt="0"/>
      <dgm:spPr/>
    </dgm:pt>
    <dgm:pt modelId="{3A824E45-1DDC-440B-B99F-AB51E5B83191}" type="pres">
      <dgm:prSet presAssocID="{7F0CCAE8-63FD-497A-81E4-6ADEE05C842A}" presName="parTx" presStyleLbl="revTx" presStyleIdx="2" presStyleCnt="6">
        <dgm:presLayoutVars>
          <dgm:chMax val="0"/>
          <dgm:chPref val="0"/>
        </dgm:presLayoutVars>
      </dgm:prSet>
      <dgm:spPr/>
    </dgm:pt>
    <dgm:pt modelId="{B827631E-1ABE-4594-AE1E-41707A3418BA}" type="pres">
      <dgm:prSet presAssocID="{6B9DB651-3390-470B-A211-24D6F6D39C77}" presName="sibTrans" presStyleCnt="0"/>
      <dgm:spPr/>
    </dgm:pt>
    <dgm:pt modelId="{6B149C7C-E3BB-4625-AB58-18056085B772}" type="pres">
      <dgm:prSet presAssocID="{52876EC4-3DF1-43BF-ACBE-B204BEB59CC1}" presName="compNode" presStyleCnt="0"/>
      <dgm:spPr/>
    </dgm:pt>
    <dgm:pt modelId="{6AD973B2-DEEE-468B-8E36-9E4B949EBD86}" type="pres">
      <dgm:prSet presAssocID="{52876EC4-3DF1-43BF-ACBE-B204BEB59CC1}" presName="bgRect" presStyleLbl="bgShp" presStyleIdx="3" presStyleCnt="6"/>
      <dgm:spPr/>
    </dgm:pt>
    <dgm:pt modelId="{ED4F02F4-F7D6-4CA0-8209-8363460D466D}" type="pres">
      <dgm:prSet presAssocID="{52876EC4-3DF1-43BF-ACBE-B204BEB59CC1}" presName="iconRect" presStyleLbl="node1" presStyleIdx="3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stadísticas"/>
        </a:ext>
      </dgm:extLst>
    </dgm:pt>
    <dgm:pt modelId="{7B8DFBEB-6BE6-449D-BB59-1180D6D292AA}" type="pres">
      <dgm:prSet presAssocID="{52876EC4-3DF1-43BF-ACBE-B204BEB59CC1}" presName="spaceRect" presStyleCnt="0"/>
      <dgm:spPr/>
    </dgm:pt>
    <dgm:pt modelId="{48CE5A78-3564-482D-86DD-923793EB0753}" type="pres">
      <dgm:prSet presAssocID="{52876EC4-3DF1-43BF-ACBE-B204BEB59CC1}" presName="parTx" presStyleLbl="revTx" presStyleIdx="3" presStyleCnt="6">
        <dgm:presLayoutVars>
          <dgm:chMax val="0"/>
          <dgm:chPref val="0"/>
        </dgm:presLayoutVars>
      </dgm:prSet>
      <dgm:spPr/>
    </dgm:pt>
    <dgm:pt modelId="{5A416310-6350-40D4-92B4-043BA8A6BC1B}" type="pres">
      <dgm:prSet presAssocID="{3876250E-1FF0-4B0C-A5FB-11E112780A2E}" presName="sibTrans" presStyleCnt="0"/>
      <dgm:spPr/>
    </dgm:pt>
    <dgm:pt modelId="{5E1AE2B1-CC49-4D54-8E2A-B08FFB22DF15}" type="pres">
      <dgm:prSet presAssocID="{67AD046D-9E40-4884-AF85-0C07E3518B53}" presName="compNode" presStyleCnt="0"/>
      <dgm:spPr/>
    </dgm:pt>
    <dgm:pt modelId="{BD1FC098-1A0D-4077-A039-2068F5E682BE}" type="pres">
      <dgm:prSet presAssocID="{67AD046D-9E40-4884-AF85-0C07E3518B53}" presName="bgRect" presStyleLbl="bgShp" presStyleIdx="4" presStyleCnt="6"/>
      <dgm:spPr/>
    </dgm:pt>
    <dgm:pt modelId="{B50ECA03-9245-4D71-9542-0357A97C1548}" type="pres">
      <dgm:prSet presAssocID="{67AD046D-9E40-4884-AF85-0C07E3518B53}" presName="iconRect" presStyleLbl="node1" presStyleIdx="4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on and stars"/>
        </a:ext>
      </dgm:extLst>
    </dgm:pt>
    <dgm:pt modelId="{8FDD6F53-E9E9-49D5-ABB3-03670CD36AC0}" type="pres">
      <dgm:prSet presAssocID="{67AD046D-9E40-4884-AF85-0C07E3518B53}" presName="spaceRect" presStyleCnt="0"/>
      <dgm:spPr/>
    </dgm:pt>
    <dgm:pt modelId="{DDD7C23D-E41C-4DAD-B1BB-57C456D3C8C3}" type="pres">
      <dgm:prSet presAssocID="{67AD046D-9E40-4884-AF85-0C07E3518B53}" presName="parTx" presStyleLbl="revTx" presStyleIdx="4" presStyleCnt="6">
        <dgm:presLayoutVars>
          <dgm:chMax val="0"/>
          <dgm:chPref val="0"/>
        </dgm:presLayoutVars>
      </dgm:prSet>
      <dgm:spPr/>
    </dgm:pt>
    <dgm:pt modelId="{09F76734-03FF-4C34-9E06-58C49470FF88}" type="pres">
      <dgm:prSet presAssocID="{0A82B6AF-2F88-4F54-9F92-08383FC74026}" presName="sibTrans" presStyleCnt="0"/>
      <dgm:spPr/>
    </dgm:pt>
    <dgm:pt modelId="{0F680276-2454-4278-8D3A-8CD272EE5FB7}" type="pres">
      <dgm:prSet presAssocID="{A2AD89F8-A2E7-4920-8C72-A3FC82DA772C}" presName="compNode" presStyleCnt="0"/>
      <dgm:spPr/>
    </dgm:pt>
    <dgm:pt modelId="{42896FAB-D23E-43CD-90F1-F0AAEFC831B0}" type="pres">
      <dgm:prSet presAssocID="{A2AD89F8-A2E7-4920-8C72-A3FC82DA772C}" presName="bgRect" presStyleLbl="bgShp" presStyleIdx="5" presStyleCnt="6"/>
      <dgm:spPr/>
    </dgm:pt>
    <dgm:pt modelId="{3DF119C1-25B7-4B2F-A4D0-8387AA0351F8}" type="pres">
      <dgm:prSet presAssocID="{A2AD89F8-A2E7-4920-8C72-A3FC82DA772C}" presName="iconRect" presStyleLbl="node1" presStyleIdx="5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ss clef"/>
        </a:ext>
      </dgm:extLst>
    </dgm:pt>
    <dgm:pt modelId="{B3112517-0363-4DE5-AC13-B20928EC28DD}" type="pres">
      <dgm:prSet presAssocID="{A2AD89F8-A2E7-4920-8C72-A3FC82DA772C}" presName="spaceRect" presStyleCnt="0"/>
      <dgm:spPr/>
    </dgm:pt>
    <dgm:pt modelId="{8B3F1430-1525-4657-83A1-AA57C4D4ABE1}" type="pres">
      <dgm:prSet presAssocID="{A2AD89F8-A2E7-4920-8C72-A3FC82DA772C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E615F40B-C415-4ADD-B278-50D1915E9DCE}" srcId="{CFE20C4E-FD2B-4C85-9BE1-89B4D660A653}" destId="{7F0CCAE8-63FD-497A-81E4-6ADEE05C842A}" srcOrd="2" destOrd="0" parTransId="{AFE25F85-F105-444B-96CA-2C68913D4DF9}" sibTransId="{6B9DB651-3390-470B-A211-24D6F6D39C77}"/>
    <dgm:cxn modelId="{8F009046-AFCA-422A-8264-E216D15A24FC}" type="presOf" srcId="{52876EC4-3DF1-43BF-ACBE-B204BEB59CC1}" destId="{48CE5A78-3564-482D-86DD-923793EB0753}" srcOrd="0" destOrd="0" presId="urn:microsoft.com/office/officeart/2018/2/layout/IconVerticalSolidList"/>
    <dgm:cxn modelId="{80FF1D72-A923-434E-B601-680BE38CF7FA}" srcId="{CFE20C4E-FD2B-4C85-9BE1-89B4D660A653}" destId="{A2AD89F8-A2E7-4920-8C72-A3FC82DA772C}" srcOrd="5" destOrd="0" parTransId="{4AE538B4-51E0-4E10-BC36-CE7190246AEE}" sibTransId="{51DA4DA6-ABEE-497A-87BF-C04564365711}"/>
    <dgm:cxn modelId="{0005457F-A89E-4229-BC67-FBCFC9F65AB0}" type="presOf" srcId="{CFE20C4E-FD2B-4C85-9BE1-89B4D660A653}" destId="{5675417F-22FF-49AD-894D-722605ED152D}" srcOrd="0" destOrd="0" presId="urn:microsoft.com/office/officeart/2018/2/layout/IconVerticalSolidList"/>
    <dgm:cxn modelId="{FA1E4396-80A2-41B3-8403-EC53D5F7E117}" srcId="{CFE20C4E-FD2B-4C85-9BE1-89B4D660A653}" destId="{461E56F7-95AE-4AC3-9368-8A355ACA8D52}" srcOrd="0" destOrd="0" parTransId="{4FAEF423-4BE8-4130-A2E3-F8B3607BC78E}" sibTransId="{E3257E28-A5D3-4955-8257-7B5463FE690F}"/>
    <dgm:cxn modelId="{F2608A98-BB05-4C41-9469-A4B2EEFD902C}" srcId="{CFE20C4E-FD2B-4C85-9BE1-89B4D660A653}" destId="{52876EC4-3DF1-43BF-ACBE-B204BEB59CC1}" srcOrd="3" destOrd="0" parTransId="{638BF543-AE1C-4E29-BBDB-7BA44875DECD}" sibTransId="{3876250E-1FF0-4B0C-A5FB-11E112780A2E}"/>
    <dgm:cxn modelId="{24C9ACBF-B175-46E2-B613-F327BB86D932}" srcId="{CFE20C4E-FD2B-4C85-9BE1-89B4D660A653}" destId="{2A34B07C-7258-4FE8-8A59-1A43C4448B2B}" srcOrd="1" destOrd="0" parTransId="{1B3340EF-609B-4E66-8D1D-AE349983B363}" sibTransId="{7E584998-D559-4CAD-9F1C-5E3CFD5C4F5D}"/>
    <dgm:cxn modelId="{D815F7BF-A4D5-4EC1-82E6-36ADDFDE0F79}" type="presOf" srcId="{461E56F7-95AE-4AC3-9368-8A355ACA8D52}" destId="{EEF541C9-B08C-40CE-8013-908C52A63F45}" srcOrd="0" destOrd="0" presId="urn:microsoft.com/office/officeart/2018/2/layout/IconVerticalSolidList"/>
    <dgm:cxn modelId="{BBB969C5-1A1E-432B-9793-E0C3097DB571}" srcId="{CFE20C4E-FD2B-4C85-9BE1-89B4D660A653}" destId="{67AD046D-9E40-4884-AF85-0C07E3518B53}" srcOrd="4" destOrd="0" parTransId="{F42CA0C0-B9C8-46E5-BAD4-B756AEA36B93}" sibTransId="{0A82B6AF-2F88-4F54-9F92-08383FC74026}"/>
    <dgm:cxn modelId="{D7DC65CA-B78C-4007-BA2A-DEDF3FAAD784}" type="presOf" srcId="{67AD046D-9E40-4884-AF85-0C07E3518B53}" destId="{DDD7C23D-E41C-4DAD-B1BB-57C456D3C8C3}" srcOrd="0" destOrd="0" presId="urn:microsoft.com/office/officeart/2018/2/layout/IconVerticalSolidList"/>
    <dgm:cxn modelId="{FE347ACC-C083-4BC0-BF82-DD16DC3627C8}" type="presOf" srcId="{7F0CCAE8-63FD-497A-81E4-6ADEE05C842A}" destId="{3A824E45-1DDC-440B-B99F-AB51E5B83191}" srcOrd="0" destOrd="0" presId="urn:microsoft.com/office/officeart/2018/2/layout/IconVerticalSolidList"/>
    <dgm:cxn modelId="{411E40EF-7E34-4867-8775-9AC2C41EC4C9}" type="presOf" srcId="{A2AD89F8-A2E7-4920-8C72-A3FC82DA772C}" destId="{8B3F1430-1525-4657-83A1-AA57C4D4ABE1}" srcOrd="0" destOrd="0" presId="urn:microsoft.com/office/officeart/2018/2/layout/IconVerticalSolidList"/>
    <dgm:cxn modelId="{06C314FC-6BCB-48CF-A570-8E1404D8A153}" type="presOf" srcId="{2A34B07C-7258-4FE8-8A59-1A43C4448B2B}" destId="{C80EB5DF-448C-49A6-86D1-6118844800A7}" srcOrd="0" destOrd="0" presId="urn:microsoft.com/office/officeart/2018/2/layout/IconVerticalSolidList"/>
    <dgm:cxn modelId="{6C84DDA3-0FE2-4749-AE4D-CC247CC15F81}" type="presParOf" srcId="{5675417F-22FF-49AD-894D-722605ED152D}" destId="{73E8A072-0686-41A5-B0DD-B2A9127F955B}" srcOrd="0" destOrd="0" presId="urn:microsoft.com/office/officeart/2018/2/layout/IconVerticalSolidList"/>
    <dgm:cxn modelId="{3380A311-6C32-4590-80ED-4BEAA83DD7BC}" type="presParOf" srcId="{73E8A072-0686-41A5-B0DD-B2A9127F955B}" destId="{3091C839-B349-4AC5-90C3-0FEDDD60DD5A}" srcOrd="0" destOrd="0" presId="urn:microsoft.com/office/officeart/2018/2/layout/IconVerticalSolidList"/>
    <dgm:cxn modelId="{E5DE59D5-4D34-4500-A533-5F7A4132B46A}" type="presParOf" srcId="{73E8A072-0686-41A5-B0DD-B2A9127F955B}" destId="{626CEE14-7F22-4C6E-8320-4BC6224CC3A5}" srcOrd="1" destOrd="0" presId="urn:microsoft.com/office/officeart/2018/2/layout/IconVerticalSolidList"/>
    <dgm:cxn modelId="{DEB2DB3A-0D69-40DA-8372-812B08ABCB48}" type="presParOf" srcId="{73E8A072-0686-41A5-B0DD-B2A9127F955B}" destId="{AA738969-E9AD-425B-A3C3-FB2359B944CC}" srcOrd="2" destOrd="0" presId="urn:microsoft.com/office/officeart/2018/2/layout/IconVerticalSolidList"/>
    <dgm:cxn modelId="{DF3F45C0-2297-4679-AB2A-6D4A8B94B7B4}" type="presParOf" srcId="{73E8A072-0686-41A5-B0DD-B2A9127F955B}" destId="{EEF541C9-B08C-40CE-8013-908C52A63F45}" srcOrd="3" destOrd="0" presId="urn:microsoft.com/office/officeart/2018/2/layout/IconVerticalSolidList"/>
    <dgm:cxn modelId="{AC0B2671-DABE-4087-BE01-B34F0739A8B7}" type="presParOf" srcId="{5675417F-22FF-49AD-894D-722605ED152D}" destId="{44B1A5BE-1CFC-4D9F-BE20-B6AF0582D12A}" srcOrd="1" destOrd="0" presId="urn:microsoft.com/office/officeart/2018/2/layout/IconVerticalSolidList"/>
    <dgm:cxn modelId="{21C9B6F1-2587-4D52-9B38-CBCC80D4DD0E}" type="presParOf" srcId="{5675417F-22FF-49AD-894D-722605ED152D}" destId="{4830842E-07A3-4190-84D0-75A387C32130}" srcOrd="2" destOrd="0" presId="urn:microsoft.com/office/officeart/2018/2/layout/IconVerticalSolidList"/>
    <dgm:cxn modelId="{345CF77F-5AF1-4648-8DA4-9CB7229B5FC3}" type="presParOf" srcId="{4830842E-07A3-4190-84D0-75A387C32130}" destId="{923B834F-6A95-47C9-8656-A8F64CC0F213}" srcOrd="0" destOrd="0" presId="urn:microsoft.com/office/officeart/2018/2/layout/IconVerticalSolidList"/>
    <dgm:cxn modelId="{0C41A88F-554B-42F7-8D52-66BC5E482B37}" type="presParOf" srcId="{4830842E-07A3-4190-84D0-75A387C32130}" destId="{FB94BFC8-B8C3-49B5-B11F-DA01F2C9AA18}" srcOrd="1" destOrd="0" presId="urn:microsoft.com/office/officeart/2018/2/layout/IconVerticalSolidList"/>
    <dgm:cxn modelId="{EE68A469-C932-4EB7-BC49-5FF4373BCBAB}" type="presParOf" srcId="{4830842E-07A3-4190-84D0-75A387C32130}" destId="{DE2D3B91-FAF8-4A50-A512-FB3699C22FF6}" srcOrd="2" destOrd="0" presId="urn:microsoft.com/office/officeart/2018/2/layout/IconVerticalSolidList"/>
    <dgm:cxn modelId="{F47797A8-E647-47FF-BFB5-7A7DE68D8CE9}" type="presParOf" srcId="{4830842E-07A3-4190-84D0-75A387C32130}" destId="{C80EB5DF-448C-49A6-86D1-6118844800A7}" srcOrd="3" destOrd="0" presId="urn:microsoft.com/office/officeart/2018/2/layout/IconVerticalSolidList"/>
    <dgm:cxn modelId="{65702C0E-C7C6-4DE9-8056-1E6C36383334}" type="presParOf" srcId="{5675417F-22FF-49AD-894D-722605ED152D}" destId="{955510BF-AB69-49A1-991C-80BAA29D688B}" srcOrd="3" destOrd="0" presId="urn:microsoft.com/office/officeart/2018/2/layout/IconVerticalSolidList"/>
    <dgm:cxn modelId="{EBB2D3DA-86EB-41E2-9756-3FD55A41B01D}" type="presParOf" srcId="{5675417F-22FF-49AD-894D-722605ED152D}" destId="{60578917-722F-402E-AE98-3675885356C5}" srcOrd="4" destOrd="0" presId="urn:microsoft.com/office/officeart/2018/2/layout/IconVerticalSolidList"/>
    <dgm:cxn modelId="{14C3AA96-9940-4F01-B464-2E5904F0019C}" type="presParOf" srcId="{60578917-722F-402E-AE98-3675885356C5}" destId="{4B697AC5-33FC-4590-B6E7-FA23D045965A}" srcOrd="0" destOrd="0" presId="urn:microsoft.com/office/officeart/2018/2/layout/IconVerticalSolidList"/>
    <dgm:cxn modelId="{A80C1155-7B90-4AF2-984A-E6E1F4302059}" type="presParOf" srcId="{60578917-722F-402E-AE98-3675885356C5}" destId="{97EAB3F1-17F3-41DE-9DA9-6E1B54834F07}" srcOrd="1" destOrd="0" presId="urn:microsoft.com/office/officeart/2018/2/layout/IconVerticalSolidList"/>
    <dgm:cxn modelId="{EF928877-0171-476F-8488-E04595023BE6}" type="presParOf" srcId="{60578917-722F-402E-AE98-3675885356C5}" destId="{48DDD61D-47A0-495B-A599-D4FA1FF065F0}" srcOrd="2" destOrd="0" presId="urn:microsoft.com/office/officeart/2018/2/layout/IconVerticalSolidList"/>
    <dgm:cxn modelId="{633C5257-BD64-45F2-BE88-31FDFC127AE3}" type="presParOf" srcId="{60578917-722F-402E-AE98-3675885356C5}" destId="{3A824E45-1DDC-440B-B99F-AB51E5B83191}" srcOrd="3" destOrd="0" presId="urn:microsoft.com/office/officeart/2018/2/layout/IconVerticalSolidList"/>
    <dgm:cxn modelId="{27E43305-E61E-4741-A3D9-C539CE4D427D}" type="presParOf" srcId="{5675417F-22FF-49AD-894D-722605ED152D}" destId="{B827631E-1ABE-4594-AE1E-41707A3418BA}" srcOrd="5" destOrd="0" presId="urn:microsoft.com/office/officeart/2018/2/layout/IconVerticalSolidList"/>
    <dgm:cxn modelId="{740A4C5F-747A-48C0-9C8B-C79944242AC1}" type="presParOf" srcId="{5675417F-22FF-49AD-894D-722605ED152D}" destId="{6B149C7C-E3BB-4625-AB58-18056085B772}" srcOrd="6" destOrd="0" presId="urn:microsoft.com/office/officeart/2018/2/layout/IconVerticalSolidList"/>
    <dgm:cxn modelId="{78D8DE11-131A-45A5-86E5-88C164B1AE7C}" type="presParOf" srcId="{6B149C7C-E3BB-4625-AB58-18056085B772}" destId="{6AD973B2-DEEE-468B-8E36-9E4B949EBD86}" srcOrd="0" destOrd="0" presId="urn:microsoft.com/office/officeart/2018/2/layout/IconVerticalSolidList"/>
    <dgm:cxn modelId="{E34DD369-438E-49AD-8B75-7C76946FEA39}" type="presParOf" srcId="{6B149C7C-E3BB-4625-AB58-18056085B772}" destId="{ED4F02F4-F7D6-4CA0-8209-8363460D466D}" srcOrd="1" destOrd="0" presId="urn:microsoft.com/office/officeart/2018/2/layout/IconVerticalSolidList"/>
    <dgm:cxn modelId="{D704E7FC-8FCE-4070-9453-AD14343AE0CC}" type="presParOf" srcId="{6B149C7C-E3BB-4625-AB58-18056085B772}" destId="{7B8DFBEB-6BE6-449D-BB59-1180D6D292AA}" srcOrd="2" destOrd="0" presId="urn:microsoft.com/office/officeart/2018/2/layout/IconVerticalSolidList"/>
    <dgm:cxn modelId="{B209D455-DA3F-4657-B481-318BF64ED1B7}" type="presParOf" srcId="{6B149C7C-E3BB-4625-AB58-18056085B772}" destId="{48CE5A78-3564-482D-86DD-923793EB0753}" srcOrd="3" destOrd="0" presId="urn:microsoft.com/office/officeart/2018/2/layout/IconVerticalSolidList"/>
    <dgm:cxn modelId="{FE8EBC08-3991-4E17-8FFD-794F42B46541}" type="presParOf" srcId="{5675417F-22FF-49AD-894D-722605ED152D}" destId="{5A416310-6350-40D4-92B4-043BA8A6BC1B}" srcOrd="7" destOrd="0" presId="urn:microsoft.com/office/officeart/2018/2/layout/IconVerticalSolidList"/>
    <dgm:cxn modelId="{F7DAE550-959B-4022-A5E0-B0793EE26418}" type="presParOf" srcId="{5675417F-22FF-49AD-894D-722605ED152D}" destId="{5E1AE2B1-CC49-4D54-8E2A-B08FFB22DF15}" srcOrd="8" destOrd="0" presId="urn:microsoft.com/office/officeart/2018/2/layout/IconVerticalSolidList"/>
    <dgm:cxn modelId="{253215B3-0167-4A39-A23E-F8F9A8617BCF}" type="presParOf" srcId="{5E1AE2B1-CC49-4D54-8E2A-B08FFB22DF15}" destId="{BD1FC098-1A0D-4077-A039-2068F5E682BE}" srcOrd="0" destOrd="0" presId="urn:microsoft.com/office/officeart/2018/2/layout/IconVerticalSolidList"/>
    <dgm:cxn modelId="{8175DD7E-3E21-4E23-A1CD-74AEDF2E8441}" type="presParOf" srcId="{5E1AE2B1-CC49-4D54-8E2A-B08FFB22DF15}" destId="{B50ECA03-9245-4D71-9542-0357A97C1548}" srcOrd="1" destOrd="0" presId="urn:microsoft.com/office/officeart/2018/2/layout/IconVerticalSolidList"/>
    <dgm:cxn modelId="{6CEBD936-C28E-45E6-8178-5EDA9405DA7C}" type="presParOf" srcId="{5E1AE2B1-CC49-4D54-8E2A-B08FFB22DF15}" destId="{8FDD6F53-E9E9-49D5-ABB3-03670CD36AC0}" srcOrd="2" destOrd="0" presId="urn:microsoft.com/office/officeart/2018/2/layout/IconVerticalSolidList"/>
    <dgm:cxn modelId="{6AC3B419-5AB2-486D-B44D-742E67A733DA}" type="presParOf" srcId="{5E1AE2B1-CC49-4D54-8E2A-B08FFB22DF15}" destId="{DDD7C23D-E41C-4DAD-B1BB-57C456D3C8C3}" srcOrd="3" destOrd="0" presId="urn:microsoft.com/office/officeart/2018/2/layout/IconVerticalSolidList"/>
    <dgm:cxn modelId="{C11C5BFF-65A2-48F3-B0B0-3BE63F6B70ED}" type="presParOf" srcId="{5675417F-22FF-49AD-894D-722605ED152D}" destId="{09F76734-03FF-4C34-9E06-58C49470FF88}" srcOrd="9" destOrd="0" presId="urn:microsoft.com/office/officeart/2018/2/layout/IconVerticalSolidList"/>
    <dgm:cxn modelId="{161C38C0-9028-454B-98BB-A95AAE38D2B8}" type="presParOf" srcId="{5675417F-22FF-49AD-894D-722605ED152D}" destId="{0F680276-2454-4278-8D3A-8CD272EE5FB7}" srcOrd="10" destOrd="0" presId="urn:microsoft.com/office/officeart/2018/2/layout/IconVerticalSolidList"/>
    <dgm:cxn modelId="{9B9BCC77-4523-42B5-858B-D2CC71DE0A96}" type="presParOf" srcId="{0F680276-2454-4278-8D3A-8CD272EE5FB7}" destId="{42896FAB-D23E-43CD-90F1-F0AAEFC831B0}" srcOrd="0" destOrd="0" presId="urn:microsoft.com/office/officeart/2018/2/layout/IconVerticalSolidList"/>
    <dgm:cxn modelId="{4C7900C3-B444-4156-AB59-20BB2FF04930}" type="presParOf" srcId="{0F680276-2454-4278-8D3A-8CD272EE5FB7}" destId="{3DF119C1-25B7-4B2F-A4D0-8387AA0351F8}" srcOrd="1" destOrd="0" presId="urn:microsoft.com/office/officeart/2018/2/layout/IconVerticalSolidList"/>
    <dgm:cxn modelId="{A56AFA4F-FC7B-463F-BA5A-506EDA4C50D6}" type="presParOf" srcId="{0F680276-2454-4278-8D3A-8CD272EE5FB7}" destId="{B3112517-0363-4DE5-AC13-B20928EC28DD}" srcOrd="2" destOrd="0" presId="urn:microsoft.com/office/officeart/2018/2/layout/IconVerticalSolidList"/>
    <dgm:cxn modelId="{C9D1845F-D2A9-441F-9EE0-3002DD421C2F}" type="presParOf" srcId="{0F680276-2454-4278-8D3A-8CD272EE5FB7}" destId="{8B3F1430-1525-4657-83A1-AA57C4D4ABE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F68E1BB-FC0E-4673-851B-0E636C8B5148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CC4BD58F-8F3E-44A6-A425-F1A51A38E0FD}">
      <dgm:prSet/>
      <dgm:spPr/>
      <dgm:t>
        <a:bodyPr/>
        <a:lstStyle/>
        <a:p>
          <a:r>
            <a:rPr lang="es-CO"/>
            <a:t>El estudio cumplió su objetivo primario: Avelumab en monoterapia logró una ORR &gt;40% en pacientes con Hodgkin clásico avanzado no tratado. </a:t>
          </a:r>
          <a:endParaRPr lang="en-US"/>
        </a:p>
      </dgm:t>
    </dgm:pt>
    <dgm:pt modelId="{114786A4-976A-475E-A202-0423B1F52E70}" type="parTrans" cxnId="{FE49FEEA-576A-4B92-8C9B-D3DE3E679557}">
      <dgm:prSet/>
      <dgm:spPr/>
      <dgm:t>
        <a:bodyPr/>
        <a:lstStyle/>
        <a:p>
          <a:endParaRPr lang="en-US"/>
        </a:p>
      </dgm:t>
    </dgm:pt>
    <dgm:pt modelId="{91AF69E0-D2F2-465A-9487-8FBDF1C8247A}" type="sibTrans" cxnId="{FE49FEEA-576A-4B92-8C9B-D3DE3E679557}">
      <dgm:prSet/>
      <dgm:spPr/>
      <dgm:t>
        <a:bodyPr/>
        <a:lstStyle/>
        <a:p>
          <a:endParaRPr lang="en-US"/>
        </a:p>
      </dgm:t>
    </dgm:pt>
    <dgm:pt modelId="{4A16DFAB-DC90-4489-BEB4-1A3FD84EF4CC}">
      <dgm:prSet/>
      <dgm:spPr/>
      <dgm:t>
        <a:bodyPr/>
        <a:lstStyle/>
        <a:p>
          <a:r>
            <a:rPr lang="es-CO"/>
            <a:t>La estrategia tipo RATHL fue factible después del bloqueo PD-L1. </a:t>
          </a:r>
          <a:endParaRPr lang="en-US"/>
        </a:p>
      </dgm:t>
    </dgm:pt>
    <dgm:pt modelId="{8138F744-7F61-42A1-93FD-310CACB20E91}" type="parTrans" cxnId="{35CD711A-B1BF-402D-BD89-F53872945979}">
      <dgm:prSet/>
      <dgm:spPr/>
      <dgm:t>
        <a:bodyPr/>
        <a:lstStyle/>
        <a:p>
          <a:endParaRPr lang="en-US"/>
        </a:p>
      </dgm:t>
    </dgm:pt>
    <dgm:pt modelId="{E5866B1B-35A2-42E4-920B-896E713ADA9C}" type="sibTrans" cxnId="{35CD711A-B1BF-402D-BD89-F53872945979}">
      <dgm:prSet/>
      <dgm:spPr/>
      <dgm:t>
        <a:bodyPr/>
        <a:lstStyle/>
        <a:p>
          <a:endParaRPr lang="en-US"/>
        </a:p>
      </dgm:t>
    </dgm:pt>
    <dgm:pt modelId="{65F64133-DB00-438C-9DF0-908188D66684}">
      <dgm:prSet/>
      <dgm:spPr/>
      <dgm:t>
        <a:bodyPr/>
        <a:lstStyle/>
        <a:p>
          <a:r>
            <a:rPr lang="es-CO"/>
            <a:t>Numéricamente, menos pacientes necesitaron escalar a eBEACOPP que en el estudio RATHL. </a:t>
          </a:r>
          <a:endParaRPr lang="en-US"/>
        </a:p>
      </dgm:t>
    </dgm:pt>
    <dgm:pt modelId="{E0F74C4B-6ADC-4C5E-9F3D-B82A547AA9EE}" type="parTrans" cxnId="{B3B32B1A-56A4-4285-9C01-BCB377EE54B5}">
      <dgm:prSet/>
      <dgm:spPr/>
      <dgm:t>
        <a:bodyPr/>
        <a:lstStyle/>
        <a:p>
          <a:endParaRPr lang="en-US"/>
        </a:p>
      </dgm:t>
    </dgm:pt>
    <dgm:pt modelId="{4134B71F-6D80-4F14-962F-B2509EAB8956}" type="sibTrans" cxnId="{B3B32B1A-56A4-4285-9C01-BCB377EE54B5}">
      <dgm:prSet/>
      <dgm:spPr/>
      <dgm:t>
        <a:bodyPr/>
        <a:lstStyle/>
        <a:p>
          <a:endParaRPr lang="en-US"/>
        </a:p>
      </dgm:t>
    </dgm:pt>
    <dgm:pt modelId="{3E88561C-3758-4073-84D3-91B5FB8CA3D9}">
      <dgm:prSet/>
      <dgm:spPr/>
      <dgm:t>
        <a:bodyPr/>
        <a:lstStyle/>
        <a:p>
          <a:r>
            <a:rPr lang="es-CO"/>
            <a:t>Los desenlaces de PFS y OS fueron excelentes. </a:t>
          </a:r>
          <a:endParaRPr lang="en-US"/>
        </a:p>
      </dgm:t>
    </dgm:pt>
    <dgm:pt modelId="{B206EDB7-7D14-40DC-B3C3-497658002E6E}" type="parTrans" cxnId="{52053CBD-ED9A-4746-BC61-32AF9327721E}">
      <dgm:prSet/>
      <dgm:spPr/>
      <dgm:t>
        <a:bodyPr/>
        <a:lstStyle/>
        <a:p>
          <a:endParaRPr lang="en-US"/>
        </a:p>
      </dgm:t>
    </dgm:pt>
    <dgm:pt modelId="{D2891353-DE8F-42D1-9EE5-4209C342D09A}" type="sibTrans" cxnId="{52053CBD-ED9A-4746-BC61-32AF9327721E}">
      <dgm:prSet/>
      <dgm:spPr/>
      <dgm:t>
        <a:bodyPr/>
        <a:lstStyle/>
        <a:p>
          <a:endParaRPr lang="en-US"/>
        </a:p>
      </dgm:t>
    </dgm:pt>
    <dgm:pt modelId="{D1A71CE6-00DD-4662-8C03-CF02798BDB25}">
      <dgm:prSet/>
      <dgm:spPr/>
      <dgm:t>
        <a:bodyPr/>
        <a:lstStyle/>
        <a:p>
          <a:r>
            <a:rPr lang="es-CO"/>
            <a:t>El SUVmax basal podría predecir recaída en pacientes tratados con PD-L1 + quimioterapia.</a:t>
          </a:r>
          <a:endParaRPr lang="en-US"/>
        </a:p>
      </dgm:t>
    </dgm:pt>
    <dgm:pt modelId="{13CA4605-E8F3-4991-88F9-664C7B33913D}" type="parTrans" cxnId="{668A64F4-4BEC-483E-B97D-3DF2CA558154}">
      <dgm:prSet/>
      <dgm:spPr/>
      <dgm:t>
        <a:bodyPr/>
        <a:lstStyle/>
        <a:p>
          <a:endParaRPr lang="en-US"/>
        </a:p>
      </dgm:t>
    </dgm:pt>
    <dgm:pt modelId="{09AAC977-39B8-4A82-B9D2-BE79099312EA}" type="sibTrans" cxnId="{668A64F4-4BEC-483E-B97D-3DF2CA558154}">
      <dgm:prSet/>
      <dgm:spPr/>
      <dgm:t>
        <a:bodyPr/>
        <a:lstStyle/>
        <a:p>
          <a:endParaRPr lang="en-US"/>
        </a:p>
      </dgm:t>
    </dgm:pt>
    <dgm:pt modelId="{BD510487-7D49-42C5-8629-71C7C6BBA6AF}" type="pres">
      <dgm:prSet presAssocID="{4F68E1BB-FC0E-4673-851B-0E636C8B5148}" presName="root" presStyleCnt="0">
        <dgm:presLayoutVars>
          <dgm:dir/>
          <dgm:resizeHandles val="exact"/>
        </dgm:presLayoutVars>
      </dgm:prSet>
      <dgm:spPr/>
    </dgm:pt>
    <dgm:pt modelId="{BAA60E36-1B18-4B92-BE2E-82EAA8F9D324}" type="pres">
      <dgm:prSet presAssocID="{CC4BD58F-8F3E-44A6-A425-F1A51A38E0FD}" presName="compNode" presStyleCnt="0"/>
      <dgm:spPr/>
    </dgm:pt>
    <dgm:pt modelId="{6B832CCB-347E-445E-84C7-124093815DDA}" type="pres">
      <dgm:prSet presAssocID="{CC4BD58F-8F3E-44A6-A425-F1A51A38E0FD}" presName="bgRect" presStyleLbl="bgShp" presStyleIdx="0" presStyleCnt="5"/>
      <dgm:spPr/>
    </dgm:pt>
    <dgm:pt modelId="{3925830C-F81D-4FC6-8643-3F8C93BE0CBC}" type="pres">
      <dgm:prSet presAssocID="{CC4BD58F-8F3E-44A6-A425-F1A51A38E0FD}" presName="iconRect" presStyleLbl="node1" presStyleIdx="0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ana"/>
        </a:ext>
      </dgm:extLst>
    </dgm:pt>
    <dgm:pt modelId="{F32675ED-3747-4653-9EF9-6C8101D5B72C}" type="pres">
      <dgm:prSet presAssocID="{CC4BD58F-8F3E-44A6-A425-F1A51A38E0FD}" presName="spaceRect" presStyleCnt="0"/>
      <dgm:spPr/>
    </dgm:pt>
    <dgm:pt modelId="{4DAE5560-E3E1-433D-9A2A-70CD6EDF2841}" type="pres">
      <dgm:prSet presAssocID="{CC4BD58F-8F3E-44A6-A425-F1A51A38E0FD}" presName="parTx" presStyleLbl="revTx" presStyleIdx="0" presStyleCnt="5">
        <dgm:presLayoutVars>
          <dgm:chMax val="0"/>
          <dgm:chPref val="0"/>
        </dgm:presLayoutVars>
      </dgm:prSet>
      <dgm:spPr/>
    </dgm:pt>
    <dgm:pt modelId="{641710B5-F229-4201-9120-803B8720E119}" type="pres">
      <dgm:prSet presAssocID="{91AF69E0-D2F2-465A-9487-8FBDF1C8247A}" presName="sibTrans" presStyleCnt="0"/>
      <dgm:spPr/>
    </dgm:pt>
    <dgm:pt modelId="{C83F23FF-D4A5-40DC-A20A-C1D9266C6B12}" type="pres">
      <dgm:prSet presAssocID="{4A16DFAB-DC90-4489-BEB4-1A3FD84EF4CC}" presName="compNode" presStyleCnt="0"/>
      <dgm:spPr/>
    </dgm:pt>
    <dgm:pt modelId="{AA1901E9-6F98-46B2-90BD-1A2D895C522B}" type="pres">
      <dgm:prSet presAssocID="{4A16DFAB-DC90-4489-BEB4-1A3FD84EF4CC}" presName="bgRect" presStyleLbl="bgShp" presStyleIdx="1" presStyleCnt="5"/>
      <dgm:spPr/>
    </dgm:pt>
    <dgm:pt modelId="{BC037B6F-E1C7-41C4-BCF8-DD24723A09BA}" type="pres">
      <dgm:prSet presAssocID="{4A16DFAB-DC90-4489-BEB4-1A3FD84EF4CC}" presName="iconRect" presStyleLbl="node1" presStyleIdx="1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loquear"/>
        </a:ext>
      </dgm:extLst>
    </dgm:pt>
    <dgm:pt modelId="{62422D19-C082-4C40-BAA2-1BED4A4D11A0}" type="pres">
      <dgm:prSet presAssocID="{4A16DFAB-DC90-4489-BEB4-1A3FD84EF4CC}" presName="spaceRect" presStyleCnt="0"/>
      <dgm:spPr/>
    </dgm:pt>
    <dgm:pt modelId="{EADE4379-19DC-45AE-88AE-5827544E60A0}" type="pres">
      <dgm:prSet presAssocID="{4A16DFAB-DC90-4489-BEB4-1A3FD84EF4CC}" presName="parTx" presStyleLbl="revTx" presStyleIdx="1" presStyleCnt="5">
        <dgm:presLayoutVars>
          <dgm:chMax val="0"/>
          <dgm:chPref val="0"/>
        </dgm:presLayoutVars>
      </dgm:prSet>
      <dgm:spPr/>
    </dgm:pt>
    <dgm:pt modelId="{D5D5E9E0-300C-43B4-8B3B-82A57712B34B}" type="pres">
      <dgm:prSet presAssocID="{E5866B1B-35A2-42E4-920B-896E713ADA9C}" presName="sibTrans" presStyleCnt="0"/>
      <dgm:spPr/>
    </dgm:pt>
    <dgm:pt modelId="{76A96AC4-1654-4A9B-9F77-1A0A72415BB6}" type="pres">
      <dgm:prSet presAssocID="{65F64133-DB00-438C-9DF0-908188D66684}" presName="compNode" presStyleCnt="0"/>
      <dgm:spPr/>
    </dgm:pt>
    <dgm:pt modelId="{D11B2EF5-ACA8-4029-8880-69A09F34CF0B}" type="pres">
      <dgm:prSet presAssocID="{65F64133-DB00-438C-9DF0-908188D66684}" presName="bgRect" presStyleLbl="bgShp" presStyleIdx="2" presStyleCnt="5"/>
      <dgm:spPr/>
    </dgm:pt>
    <dgm:pt modelId="{C4341F3E-D592-4974-94C1-55FA7A8182EF}" type="pres">
      <dgm:prSet presAssocID="{65F64133-DB00-438C-9DF0-908188D66684}" presName="iconRect" presStyleLbl="node1" presStyleIdx="2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scalada"/>
        </a:ext>
      </dgm:extLst>
    </dgm:pt>
    <dgm:pt modelId="{A2000EAB-0479-4079-91B8-916FC79A7E39}" type="pres">
      <dgm:prSet presAssocID="{65F64133-DB00-438C-9DF0-908188D66684}" presName="spaceRect" presStyleCnt="0"/>
      <dgm:spPr/>
    </dgm:pt>
    <dgm:pt modelId="{1D149C71-D25D-407A-ACAB-8C039E0F12BF}" type="pres">
      <dgm:prSet presAssocID="{65F64133-DB00-438C-9DF0-908188D66684}" presName="parTx" presStyleLbl="revTx" presStyleIdx="2" presStyleCnt="5">
        <dgm:presLayoutVars>
          <dgm:chMax val="0"/>
          <dgm:chPref val="0"/>
        </dgm:presLayoutVars>
      </dgm:prSet>
      <dgm:spPr/>
    </dgm:pt>
    <dgm:pt modelId="{5E3BA5E2-A025-4FDD-9C11-0181B2D1E39C}" type="pres">
      <dgm:prSet presAssocID="{4134B71F-6D80-4F14-962F-B2509EAB8956}" presName="sibTrans" presStyleCnt="0"/>
      <dgm:spPr/>
    </dgm:pt>
    <dgm:pt modelId="{0DB4AA81-5A7E-433B-A512-95428A0ECF05}" type="pres">
      <dgm:prSet presAssocID="{3E88561C-3758-4073-84D3-91B5FB8CA3D9}" presName="compNode" presStyleCnt="0"/>
      <dgm:spPr/>
    </dgm:pt>
    <dgm:pt modelId="{3275C8C2-E968-48E0-8CD0-40EAC247610D}" type="pres">
      <dgm:prSet presAssocID="{3E88561C-3758-4073-84D3-91B5FB8CA3D9}" presName="bgRect" presStyleLbl="bgShp" presStyleIdx="3" presStyleCnt="5"/>
      <dgm:spPr/>
    </dgm:pt>
    <dgm:pt modelId="{16FBEF45-10E3-4C29-BF3E-88EF8C37DD48}" type="pres">
      <dgm:prSet presAssocID="{3E88561C-3758-4073-84D3-91B5FB8CA3D9}" presName="iconRect" presStyleLbl="node1" presStyleIdx="3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old bars"/>
        </a:ext>
      </dgm:extLst>
    </dgm:pt>
    <dgm:pt modelId="{7EF1A375-0DEE-494E-B590-730FF4857373}" type="pres">
      <dgm:prSet presAssocID="{3E88561C-3758-4073-84D3-91B5FB8CA3D9}" presName="spaceRect" presStyleCnt="0"/>
      <dgm:spPr/>
    </dgm:pt>
    <dgm:pt modelId="{CE09A3F4-A950-43C4-B88D-BCC98A134F32}" type="pres">
      <dgm:prSet presAssocID="{3E88561C-3758-4073-84D3-91B5FB8CA3D9}" presName="parTx" presStyleLbl="revTx" presStyleIdx="3" presStyleCnt="5">
        <dgm:presLayoutVars>
          <dgm:chMax val="0"/>
          <dgm:chPref val="0"/>
        </dgm:presLayoutVars>
      </dgm:prSet>
      <dgm:spPr/>
    </dgm:pt>
    <dgm:pt modelId="{92E3E93C-461A-462E-915D-7EF7A9002CC7}" type="pres">
      <dgm:prSet presAssocID="{D2891353-DE8F-42D1-9EE5-4209C342D09A}" presName="sibTrans" presStyleCnt="0"/>
      <dgm:spPr/>
    </dgm:pt>
    <dgm:pt modelId="{558AF6EE-9A5B-43B6-B869-355B40065364}" type="pres">
      <dgm:prSet presAssocID="{D1A71CE6-00DD-4662-8C03-CF02798BDB25}" presName="compNode" presStyleCnt="0"/>
      <dgm:spPr/>
    </dgm:pt>
    <dgm:pt modelId="{C57092D3-B066-4C36-9D29-6D039EEE944F}" type="pres">
      <dgm:prSet presAssocID="{D1A71CE6-00DD-4662-8C03-CF02798BDB25}" presName="bgRect" presStyleLbl="bgShp" presStyleIdx="4" presStyleCnt="5"/>
      <dgm:spPr/>
    </dgm:pt>
    <dgm:pt modelId="{42BB62BD-ECD1-4168-AE60-2D752BE1A80E}" type="pres">
      <dgm:prSet presAssocID="{D1A71CE6-00DD-4662-8C03-CF02798BDB25}" presName="iconRect" presStyleLbl="node1" presStyleIdx="4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iñones"/>
        </a:ext>
      </dgm:extLst>
    </dgm:pt>
    <dgm:pt modelId="{56876A21-F1A4-4DC3-B4E9-A984455D93D4}" type="pres">
      <dgm:prSet presAssocID="{D1A71CE6-00DD-4662-8C03-CF02798BDB25}" presName="spaceRect" presStyleCnt="0"/>
      <dgm:spPr/>
    </dgm:pt>
    <dgm:pt modelId="{CD10451D-0153-4E57-A762-E2B1064C155E}" type="pres">
      <dgm:prSet presAssocID="{D1A71CE6-00DD-4662-8C03-CF02798BDB25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1147370C-EE15-4364-8F54-294EB4E76EF4}" type="presOf" srcId="{4A16DFAB-DC90-4489-BEB4-1A3FD84EF4CC}" destId="{EADE4379-19DC-45AE-88AE-5827544E60A0}" srcOrd="0" destOrd="0" presId="urn:microsoft.com/office/officeart/2018/2/layout/IconVerticalSolidList"/>
    <dgm:cxn modelId="{B3B32B1A-56A4-4285-9C01-BCB377EE54B5}" srcId="{4F68E1BB-FC0E-4673-851B-0E636C8B5148}" destId="{65F64133-DB00-438C-9DF0-908188D66684}" srcOrd="2" destOrd="0" parTransId="{E0F74C4B-6ADC-4C5E-9F3D-B82A547AA9EE}" sibTransId="{4134B71F-6D80-4F14-962F-B2509EAB8956}"/>
    <dgm:cxn modelId="{35CD711A-B1BF-402D-BD89-F53872945979}" srcId="{4F68E1BB-FC0E-4673-851B-0E636C8B5148}" destId="{4A16DFAB-DC90-4489-BEB4-1A3FD84EF4CC}" srcOrd="1" destOrd="0" parTransId="{8138F744-7F61-42A1-93FD-310CACB20E91}" sibTransId="{E5866B1B-35A2-42E4-920B-896E713ADA9C}"/>
    <dgm:cxn modelId="{3FDFF145-22BE-448D-900E-AB95C202423A}" type="presOf" srcId="{65F64133-DB00-438C-9DF0-908188D66684}" destId="{1D149C71-D25D-407A-ACAB-8C039E0F12BF}" srcOrd="0" destOrd="0" presId="urn:microsoft.com/office/officeart/2018/2/layout/IconVerticalSolidList"/>
    <dgm:cxn modelId="{52053CBD-ED9A-4746-BC61-32AF9327721E}" srcId="{4F68E1BB-FC0E-4673-851B-0E636C8B5148}" destId="{3E88561C-3758-4073-84D3-91B5FB8CA3D9}" srcOrd="3" destOrd="0" parTransId="{B206EDB7-7D14-40DC-B3C3-497658002E6E}" sibTransId="{D2891353-DE8F-42D1-9EE5-4209C342D09A}"/>
    <dgm:cxn modelId="{FC5FE5C4-990D-42AE-8D02-67283C81ED5C}" type="presOf" srcId="{3E88561C-3758-4073-84D3-91B5FB8CA3D9}" destId="{CE09A3F4-A950-43C4-B88D-BCC98A134F32}" srcOrd="0" destOrd="0" presId="urn:microsoft.com/office/officeart/2018/2/layout/IconVerticalSolidList"/>
    <dgm:cxn modelId="{87E54FE5-7DE0-4BB7-B378-9EF55DDF3BC5}" type="presOf" srcId="{D1A71CE6-00DD-4662-8C03-CF02798BDB25}" destId="{CD10451D-0153-4E57-A762-E2B1064C155E}" srcOrd="0" destOrd="0" presId="urn:microsoft.com/office/officeart/2018/2/layout/IconVerticalSolidList"/>
    <dgm:cxn modelId="{54416FEA-B727-4D00-8241-BCFE988A5939}" type="presOf" srcId="{4F68E1BB-FC0E-4673-851B-0E636C8B5148}" destId="{BD510487-7D49-42C5-8629-71C7C6BBA6AF}" srcOrd="0" destOrd="0" presId="urn:microsoft.com/office/officeart/2018/2/layout/IconVerticalSolidList"/>
    <dgm:cxn modelId="{FE49FEEA-576A-4B92-8C9B-D3DE3E679557}" srcId="{4F68E1BB-FC0E-4673-851B-0E636C8B5148}" destId="{CC4BD58F-8F3E-44A6-A425-F1A51A38E0FD}" srcOrd="0" destOrd="0" parTransId="{114786A4-976A-475E-A202-0423B1F52E70}" sibTransId="{91AF69E0-D2F2-465A-9487-8FBDF1C8247A}"/>
    <dgm:cxn modelId="{56E7C1EB-A7C5-49E2-92B3-6604CCDBA2D3}" type="presOf" srcId="{CC4BD58F-8F3E-44A6-A425-F1A51A38E0FD}" destId="{4DAE5560-E3E1-433D-9A2A-70CD6EDF2841}" srcOrd="0" destOrd="0" presId="urn:microsoft.com/office/officeart/2018/2/layout/IconVerticalSolidList"/>
    <dgm:cxn modelId="{668A64F4-4BEC-483E-B97D-3DF2CA558154}" srcId="{4F68E1BB-FC0E-4673-851B-0E636C8B5148}" destId="{D1A71CE6-00DD-4662-8C03-CF02798BDB25}" srcOrd="4" destOrd="0" parTransId="{13CA4605-E8F3-4991-88F9-664C7B33913D}" sibTransId="{09AAC977-39B8-4A82-B9D2-BE79099312EA}"/>
    <dgm:cxn modelId="{37B18A8B-1E19-41F2-B2B0-1BE941E7D395}" type="presParOf" srcId="{BD510487-7D49-42C5-8629-71C7C6BBA6AF}" destId="{BAA60E36-1B18-4B92-BE2E-82EAA8F9D324}" srcOrd="0" destOrd="0" presId="urn:microsoft.com/office/officeart/2018/2/layout/IconVerticalSolidList"/>
    <dgm:cxn modelId="{2B085660-AABA-4609-B351-34F88AF0AA5B}" type="presParOf" srcId="{BAA60E36-1B18-4B92-BE2E-82EAA8F9D324}" destId="{6B832CCB-347E-445E-84C7-124093815DDA}" srcOrd="0" destOrd="0" presId="urn:microsoft.com/office/officeart/2018/2/layout/IconVerticalSolidList"/>
    <dgm:cxn modelId="{D5887827-1E94-401E-88F1-F9F8609C5238}" type="presParOf" srcId="{BAA60E36-1B18-4B92-BE2E-82EAA8F9D324}" destId="{3925830C-F81D-4FC6-8643-3F8C93BE0CBC}" srcOrd="1" destOrd="0" presId="urn:microsoft.com/office/officeart/2018/2/layout/IconVerticalSolidList"/>
    <dgm:cxn modelId="{AFB9FA22-12CB-458B-BA61-C81BCA2C5F06}" type="presParOf" srcId="{BAA60E36-1B18-4B92-BE2E-82EAA8F9D324}" destId="{F32675ED-3747-4653-9EF9-6C8101D5B72C}" srcOrd="2" destOrd="0" presId="urn:microsoft.com/office/officeart/2018/2/layout/IconVerticalSolidList"/>
    <dgm:cxn modelId="{926EEF88-DE5E-4CE1-939B-00C6AA8DF8C3}" type="presParOf" srcId="{BAA60E36-1B18-4B92-BE2E-82EAA8F9D324}" destId="{4DAE5560-E3E1-433D-9A2A-70CD6EDF2841}" srcOrd="3" destOrd="0" presId="urn:microsoft.com/office/officeart/2018/2/layout/IconVerticalSolidList"/>
    <dgm:cxn modelId="{9806322A-8824-4D95-A1F7-DFD82265B4AB}" type="presParOf" srcId="{BD510487-7D49-42C5-8629-71C7C6BBA6AF}" destId="{641710B5-F229-4201-9120-803B8720E119}" srcOrd="1" destOrd="0" presId="urn:microsoft.com/office/officeart/2018/2/layout/IconVerticalSolidList"/>
    <dgm:cxn modelId="{0433B933-B274-4A39-97EA-7603C1A5A38F}" type="presParOf" srcId="{BD510487-7D49-42C5-8629-71C7C6BBA6AF}" destId="{C83F23FF-D4A5-40DC-A20A-C1D9266C6B12}" srcOrd="2" destOrd="0" presId="urn:microsoft.com/office/officeart/2018/2/layout/IconVerticalSolidList"/>
    <dgm:cxn modelId="{AF2FEB8B-6709-4CFD-A385-9AA08D76DB62}" type="presParOf" srcId="{C83F23FF-D4A5-40DC-A20A-C1D9266C6B12}" destId="{AA1901E9-6F98-46B2-90BD-1A2D895C522B}" srcOrd="0" destOrd="0" presId="urn:microsoft.com/office/officeart/2018/2/layout/IconVerticalSolidList"/>
    <dgm:cxn modelId="{39462710-FE89-451B-9455-F24EA5B0849F}" type="presParOf" srcId="{C83F23FF-D4A5-40DC-A20A-C1D9266C6B12}" destId="{BC037B6F-E1C7-41C4-BCF8-DD24723A09BA}" srcOrd="1" destOrd="0" presId="urn:microsoft.com/office/officeart/2018/2/layout/IconVerticalSolidList"/>
    <dgm:cxn modelId="{5F2E1094-1C3C-47DD-9E40-787825078079}" type="presParOf" srcId="{C83F23FF-D4A5-40DC-A20A-C1D9266C6B12}" destId="{62422D19-C082-4C40-BAA2-1BED4A4D11A0}" srcOrd="2" destOrd="0" presId="urn:microsoft.com/office/officeart/2018/2/layout/IconVerticalSolidList"/>
    <dgm:cxn modelId="{16D6A098-83EF-4CAF-A612-57F0958C4E16}" type="presParOf" srcId="{C83F23FF-D4A5-40DC-A20A-C1D9266C6B12}" destId="{EADE4379-19DC-45AE-88AE-5827544E60A0}" srcOrd="3" destOrd="0" presId="urn:microsoft.com/office/officeart/2018/2/layout/IconVerticalSolidList"/>
    <dgm:cxn modelId="{C986E02C-DEEB-4062-B2B3-B6553E619F0D}" type="presParOf" srcId="{BD510487-7D49-42C5-8629-71C7C6BBA6AF}" destId="{D5D5E9E0-300C-43B4-8B3B-82A57712B34B}" srcOrd="3" destOrd="0" presId="urn:microsoft.com/office/officeart/2018/2/layout/IconVerticalSolidList"/>
    <dgm:cxn modelId="{C4071AFB-DBEA-46D0-A946-BD0DA8ACBB71}" type="presParOf" srcId="{BD510487-7D49-42C5-8629-71C7C6BBA6AF}" destId="{76A96AC4-1654-4A9B-9F77-1A0A72415BB6}" srcOrd="4" destOrd="0" presId="urn:microsoft.com/office/officeart/2018/2/layout/IconVerticalSolidList"/>
    <dgm:cxn modelId="{6EAAD485-C31E-4229-B4F6-027FE4FC9815}" type="presParOf" srcId="{76A96AC4-1654-4A9B-9F77-1A0A72415BB6}" destId="{D11B2EF5-ACA8-4029-8880-69A09F34CF0B}" srcOrd="0" destOrd="0" presId="urn:microsoft.com/office/officeart/2018/2/layout/IconVerticalSolidList"/>
    <dgm:cxn modelId="{DC48D8B3-2899-4067-BA17-004AC3F2E4FD}" type="presParOf" srcId="{76A96AC4-1654-4A9B-9F77-1A0A72415BB6}" destId="{C4341F3E-D592-4974-94C1-55FA7A8182EF}" srcOrd="1" destOrd="0" presId="urn:microsoft.com/office/officeart/2018/2/layout/IconVerticalSolidList"/>
    <dgm:cxn modelId="{DF6A4E15-F60D-46CE-AEC0-988E52495035}" type="presParOf" srcId="{76A96AC4-1654-4A9B-9F77-1A0A72415BB6}" destId="{A2000EAB-0479-4079-91B8-916FC79A7E39}" srcOrd="2" destOrd="0" presId="urn:microsoft.com/office/officeart/2018/2/layout/IconVerticalSolidList"/>
    <dgm:cxn modelId="{43285FE5-F852-4D21-BC6F-A785170BEBA3}" type="presParOf" srcId="{76A96AC4-1654-4A9B-9F77-1A0A72415BB6}" destId="{1D149C71-D25D-407A-ACAB-8C039E0F12BF}" srcOrd="3" destOrd="0" presId="urn:microsoft.com/office/officeart/2018/2/layout/IconVerticalSolidList"/>
    <dgm:cxn modelId="{710B6390-4BD2-45AD-9560-DB0A4ED5EC85}" type="presParOf" srcId="{BD510487-7D49-42C5-8629-71C7C6BBA6AF}" destId="{5E3BA5E2-A025-4FDD-9C11-0181B2D1E39C}" srcOrd="5" destOrd="0" presId="urn:microsoft.com/office/officeart/2018/2/layout/IconVerticalSolidList"/>
    <dgm:cxn modelId="{1C21ACEF-7B37-4BAA-B066-3D466C473FCB}" type="presParOf" srcId="{BD510487-7D49-42C5-8629-71C7C6BBA6AF}" destId="{0DB4AA81-5A7E-433B-A512-95428A0ECF05}" srcOrd="6" destOrd="0" presId="urn:microsoft.com/office/officeart/2018/2/layout/IconVerticalSolidList"/>
    <dgm:cxn modelId="{57619FEF-BF35-4063-BA18-1D2671ED64E1}" type="presParOf" srcId="{0DB4AA81-5A7E-433B-A512-95428A0ECF05}" destId="{3275C8C2-E968-48E0-8CD0-40EAC247610D}" srcOrd="0" destOrd="0" presId="urn:microsoft.com/office/officeart/2018/2/layout/IconVerticalSolidList"/>
    <dgm:cxn modelId="{211613A9-A247-418E-AD0B-234E732457AB}" type="presParOf" srcId="{0DB4AA81-5A7E-433B-A512-95428A0ECF05}" destId="{16FBEF45-10E3-4C29-BF3E-88EF8C37DD48}" srcOrd="1" destOrd="0" presId="urn:microsoft.com/office/officeart/2018/2/layout/IconVerticalSolidList"/>
    <dgm:cxn modelId="{9193CAE9-A9ED-41BC-9F66-24B41A568074}" type="presParOf" srcId="{0DB4AA81-5A7E-433B-A512-95428A0ECF05}" destId="{7EF1A375-0DEE-494E-B590-730FF4857373}" srcOrd="2" destOrd="0" presId="urn:microsoft.com/office/officeart/2018/2/layout/IconVerticalSolidList"/>
    <dgm:cxn modelId="{0A31764F-3FB2-4660-A1CA-F41E6DEFEEC7}" type="presParOf" srcId="{0DB4AA81-5A7E-433B-A512-95428A0ECF05}" destId="{CE09A3F4-A950-43C4-B88D-BCC98A134F32}" srcOrd="3" destOrd="0" presId="urn:microsoft.com/office/officeart/2018/2/layout/IconVerticalSolidList"/>
    <dgm:cxn modelId="{2F88A12C-73A9-4C72-9D42-0437E0D05A4E}" type="presParOf" srcId="{BD510487-7D49-42C5-8629-71C7C6BBA6AF}" destId="{92E3E93C-461A-462E-915D-7EF7A9002CC7}" srcOrd="7" destOrd="0" presId="urn:microsoft.com/office/officeart/2018/2/layout/IconVerticalSolidList"/>
    <dgm:cxn modelId="{2F999ECE-E7CF-47EA-AE75-BEB1301499BF}" type="presParOf" srcId="{BD510487-7D49-42C5-8629-71C7C6BBA6AF}" destId="{558AF6EE-9A5B-43B6-B869-355B40065364}" srcOrd="8" destOrd="0" presId="urn:microsoft.com/office/officeart/2018/2/layout/IconVerticalSolidList"/>
    <dgm:cxn modelId="{1C505BED-9AD9-4F6D-8892-766A763E22D0}" type="presParOf" srcId="{558AF6EE-9A5B-43B6-B869-355B40065364}" destId="{C57092D3-B066-4C36-9D29-6D039EEE944F}" srcOrd="0" destOrd="0" presId="urn:microsoft.com/office/officeart/2018/2/layout/IconVerticalSolidList"/>
    <dgm:cxn modelId="{2DBAC7DA-8D1A-4B13-922F-88CD52C8F189}" type="presParOf" srcId="{558AF6EE-9A5B-43B6-B869-355B40065364}" destId="{42BB62BD-ECD1-4168-AE60-2D752BE1A80E}" srcOrd="1" destOrd="0" presId="urn:microsoft.com/office/officeart/2018/2/layout/IconVerticalSolidList"/>
    <dgm:cxn modelId="{F3DF9DB2-AB02-4642-A7E1-4FB1DDDB29E0}" type="presParOf" srcId="{558AF6EE-9A5B-43B6-B869-355B40065364}" destId="{56876A21-F1A4-4DC3-B4E9-A984455D93D4}" srcOrd="2" destOrd="0" presId="urn:microsoft.com/office/officeart/2018/2/layout/IconVerticalSolidList"/>
    <dgm:cxn modelId="{73A8160B-0637-4FAA-ACD1-8D80A2E24E08}" type="presParOf" srcId="{558AF6EE-9A5B-43B6-B869-355B40065364}" destId="{CD10451D-0153-4E57-A762-E2B1064C155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211BBF-95FD-42C6-BBA5-30780F9009A4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0873F337-85C2-49FB-9849-AB1E8A7E3313}">
      <dgm:prSet/>
      <dgm:spPr/>
      <dgm:t>
        <a:bodyPr/>
        <a:lstStyle/>
        <a:p>
          <a:r>
            <a:rPr lang="es-CO"/>
            <a:t>En primera línea del linfoma de Hodgkin avanzado, los datos de S1826 consolidan a N-AVD como una de las estrategias más relevantes, con beneficio sostenido en PFS frente a BV-AVD, incluyendo pacientes mayores.</a:t>
          </a:r>
          <a:endParaRPr lang="en-US"/>
        </a:p>
      </dgm:t>
    </dgm:pt>
    <dgm:pt modelId="{7288517B-7973-4771-8A49-5367495D6246}" type="parTrans" cxnId="{17171B0E-1142-4DD7-86D7-B10E02F77C19}">
      <dgm:prSet/>
      <dgm:spPr/>
      <dgm:t>
        <a:bodyPr/>
        <a:lstStyle/>
        <a:p>
          <a:endParaRPr lang="en-US"/>
        </a:p>
      </dgm:t>
    </dgm:pt>
    <dgm:pt modelId="{52BE179D-D461-4CD5-9BA8-43678D2546E9}" type="sibTrans" cxnId="{17171B0E-1142-4DD7-86D7-B10E02F77C19}">
      <dgm:prSet/>
      <dgm:spPr/>
      <dgm:t>
        <a:bodyPr/>
        <a:lstStyle/>
        <a:p>
          <a:endParaRPr lang="en-US"/>
        </a:p>
      </dgm:t>
    </dgm:pt>
    <dgm:pt modelId="{C4826E63-40CD-475E-859F-CE43965957A0}">
      <dgm:prSet/>
      <dgm:spPr/>
      <dgm:t>
        <a:bodyPr/>
        <a:lstStyle/>
        <a:p>
          <a:r>
            <a:rPr lang="es-CO"/>
            <a:t>BrECADD guiado por PET mantiene un papel importante dentro de la estrategia europea, especialmente en pacientes jóvenes o mayores fit, al combinar alta eficacia con reducción de toxicidad frente a esquemas más intensivos.</a:t>
          </a:r>
          <a:endParaRPr lang="en-US"/>
        </a:p>
      </dgm:t>
    </dgm:pt>
    <dgm:pt modelId="{99309B63-84BB-4436-BE40-4C878F87CF31}" type="parTrans" cxnId="{598B7CC7-1E3B-49F0-A0C9-4DBDBA901116}">
      <dgm:prSet/>
      <dgm:spPr/>
      <dgm:t>
        <a:bodyPr/>
        <a:lstStyle/>
        <a:p>
          <a:endParaRPr lang="en-US"/>
        </a:p>
      </dgm:t>
    </dgm:pt>
    <dgm:pt modelId="{48E4035A-FFCF-4E90-B101-8B0C3706F28B}" type="sibTrans" cxnId="{598B7CC7-1E3B-49F0-A0C9-4DBDBA901116}">
      <dgm:prSet/>
      <dgm:spPr/>
      <dgm:t>
        <a:bodyPr/>
        <a:lstStyle/>
        <a:p>
          <a:endParaRPr lang="en-US"/>
        </a:p>
      </dgm:t>
    </dgm:pt>
    <dgm:pt modelId="{7E0A63D0-A8D5-4961-9E4D-6C3EF7DEE811}">
      <dgm:prSet/>
      <dgm:spPr/>
      <dgm:t>
        <a:bodyPr/>
        <a:lstStyle/>
        <a:p>
          <a:r>
            <a:rPr lang="es-CO"/>
            <a:t>Los estudios AVENuE y las estrategias PET-adaptadas con PD-1 muestran hacia dónde va el campo: no solo curar más, sino curar mejor, reduciendo quimioterapia intensiva, radioterapia y toxicidad tardía.</a:t>
          </a:r>
          <a:endParaRPr lang="en-US"/>
        </a:p>
      </dgm:t>
    </dgm:pt>
    <dgm:pt modelId="{E3AF3D3A-1D5A-4681-90D5-CB7CA626D49B}" type="parTrans" cxnId="{FB5FA262-8B80-4163-8154-E79D3BC83DF4}">
      <dgm:prSet/>
      <dgm:spPr/>
      <dgm:t>
        <a:bodyPr/>
        <a:lstStyle/>
        <a:p>
          <a:endParaRPr lang="en-US"/>
        </a:p>
      </dgm:t>
    </dgm:pt>
    <dgm:pt modelId="{73D4E0A8-71A8-48BC-9AEA-BD6FB19734A7}" type="sibTrans" cxnId="{FB5FA262-8B80-4163-8154-E79D3BC83DF4}">
      <dgm:prSet/>
      <dgm:spPr/>
      <dgm:t>
        <a:bodyPr/>
        <a:lstStyle/>
        <a:p>
          <a:endParaRPr lang="en-US"/>
        </a:p>
      </dgm:t>
    </dgm:pt>
    <dgm:pt modelId="{4D0B447B-2F37-48A7-95F9-F2EE6716A96E}">
      <dgm:prSet/>
      <dgm:spPr/>
      <dgm:t>
        <a:bodyPr/>
        <a:lstStyle/>
        <a:p>
          <a:r>
            <a:rPr lang="es-CO"/>
            <a:t>En recaída/refractario, el objetivo terapéutico sigue siendo alcanzar respuesta metabólica completa antes del trasplante autólogo; los inhibidores de PD-1 y la inmunoquimioterapia son herramientas centrales para lograrlo.</a:t>
          </a:r>
          <a:endParaRPr lang="en-US"/>
        </a:p>
      </dgm:t>
    </dgm:pt>
    <dgm:pt modelId="{1289785F-7CB0-460A-A266-A9CBCF45C9B7}" type="parTrans" cxnId="{367443F9-AB8F-4F63-BF00-B8E58A3CDA17}">
      <dgm:prSet/>
      <dgm:spPr/>
      <dgm:t>
        <a:bodyPr/>
        <a:lstStyle/>
        <a:p>
          <a:endParaRPr lang="en-US"/>
        </a:p>
      </dgm:t>
    </dgm:pt>
    <dgm:pt modelId="{D6C4CFA2-B9C4-4791-B70A-EFB1FBBF32EC}" type="sibTrans" cxnId="{367443F9-AB8F-4F63-BF00-B8E58A3CDA17}">
      <dgm:prSet/>
      <dgm:spPr/>
      <dgm:t>
        <a:bodyPr/>
        <a:lstStyle/>
        <a:p>
          <a:endParaRPr lang="en-US"/>
        </a:p>
      </dgm:t>
    </dgm:pt>
    <dgm:pt modelId="{4F744C28-B3EE-47B8-A408-57D494716118}">
      <dgm:prSet/>
      <dgm:spPr/>
      <dgm:t>
        <a:bodyPr/>
        <a:lstStyle/>
        <a:p>
          <a:r>
            <a:rPr lang="es-CO"/>
            <a:t>KEYFORM-008 demuestra que el doble bloqueo PD-1/LAG-3 tiene actividad en Hodgkin R/R refractario a PD-1, pero su beneficio fue modesto y debe interpretarse como prueba de concepto más que como cambio inmediato de práctica clínica.</a:t>
          </a:r>
          <a:endParaRPr lang="en-US"/>
        </a:p>
      </dgm:t>
    </dgm:pt>
    <dgm:pt modelId="{06B8AA88-0A1A-4578-9664-F602BA88E7FE}" type="parTrans" cxnId="{659A632A-25CA-4D0F-B750-AE683990F111}">
      <dgm:prSet/>
      <dgm:spPr/>
      <dgm:t>
        <a:bodyPr/>
        <a:lstStyle/>
        <a:p>
          <a:endParaRPr lang="en-US"/>
        </a:p>
      </dgm:t>
    </dgm:pt>
    <dgm:pt modelId="{99334BD2-FF48-4C88-99A8-02741C68FA10}" type="sibTrans" cxnId="{659A632A-25CA-4D0F-B750-AE683990F111}">
      <dgm:prSet/>
      <dgm:spPr/>
      <dgm:t>
        <a:bodyPr/>
        <a:lstStyle/>
        <a:p>
          <a:endParaRPr lang="en-US"/>
        </a:p>
      </dgm:t>
    </dgm:pt>
    <dgm:pt modelId="{8AE7AD16-32D5-46D0-AB2C-4DEC3F59126F}" type="pres">
      <dgm:prSet presAssocID="{A9211BBF-95FD-42C6-BBA5-30780F9009A4}" presName="root" presStyleCnt="0">
        <dgm:presLayoutVars>
          <dgm:dir/>
          <dgm:resizeHandles val="exact"/>
        </dgm:presLayoutVars>
      </dgm:prSet>
      <dgm:spPr/>
    </dgm:pt>
    <dgm:pt modelId="{8F7D3A52-F62E-48C4-913C-97AAF7897F7A}" type="pres">
      <dgm:prSet presAssocID="{0873F337-85C2-49FB-9849-AB1E8A7E3313}" presName="compNode" presStyleCnt="0"/>
      <dgm:spPr/>
    </dgm:pt>
    <dgm:pt modelId="{7BDA9F2C-2DCD-4A14-AA2E-C47A83A1197C}" type="pres">
      <dgm:prSet presAssocID="{0873F337-85C2-49FB-9849-AB1E8A7E3313}" presName="bgRect" presStyleLbl="bgShp" presStyleIdx="0" presStyleCnt="5"/>
      <dgm:spPr/>
    </dgm:pt>
    <dgm:pt modelId="{3CDD2BB3-772A-4E7D-9502-B53DB96CA503}" type="pres">
      <dgm:prSet presAssocID="{0873F337-85C2-49FB-9849-AB1E8A7E3313}" presName="iconRect" presStyleLbl="node1" presStyleIdx="0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ata"/>
        </a:ext>
      </dgm:extLst>
    </dgm:pt>
    <dgm:pt modelId="{7C958993-1CDD-499A-8141-2699644A4A94}" type="pres">
      <dgm:prSet presAssocID="{0873F337-85C2-49FB-9849-AB1E8A7E3313}" presName="spaceRect" presStyleCnt="0"/>
      <dgm:spPr/>
    </dgm:pt>
    <dgm:pt modelId="{C057307C-7C52-46A9-9BA2-CF3398983AE1}" type="pres">
      <dgm:prSet presAssocID="{0873F337-85C2-49FB-9849-AB1E8A7E3313}" presName="parTx" presStyleLbl="revTx" presStyleIdx="0" presStyleCnt="5">
        <dgm:presLayoutVars>
          <dgm:chMax val="0"/>
          <dgm:chPref val="0"/>
        </dgm:presLayoutVars>
      </dgm:prSet>
      <dgm:spPr/>
    </dgm:pt>
    <dgm:pt modelId="{B07F4AAE-3CBC-458E-8FFF-23C5F0476EB8}" type="pres">
      <dgm:prSet presAssocID="{52BE179D-D461-4CD5-9BA8-43678D2546E9}" presName="sibTrans" presStyleCnt="0"/>
      <dgm:spPr/>
    </dgm:pt>
    <dgm:pt modelId="{377D6E8D-5A1C-42CF-B3BD-922B55D1284A}" type="pres">
      <dgm:prSet presAssocID="{C4826E63-40CD-475E-859F-CE43965957A0}" presName="compNode" presStyleCnt="0"/>
      <dgm:spPr/>
    </dgm:pt>
    <dgm:pt modelId="{28377C7E-60FD-485F-9CCA-FC8813FE94E4}" type="pres">
      <dgm:prSet presAssocID="{C4826E63-40CD-475E-859F-CE43965957A0}" presName="bgRect" presStyleLbl="bgShp" presStyleIdx="1" presStyleCnt="5"/>
      <dgm:spPr/>
    </dgm:pt>
    <dgm:pt modelId="{6F006AC5-0985-4563-9F05-FB6B2838AABA}" type="pres">
      <dgm:prSet presAssocID="{C4826E63-40CD-475E-859F-CE43965957A0}" presName="iconRect" presStyleLbl="node1" presStyleIdx="1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dicina"/>
        </a:ext>
      </dgm:extLst>
    </dgm:pt>
    <dgm:pt modelId="{CCF3641F-F8CF-4F3F-A78E-1FD044EBC9EC}" type="pres">
      <dgm:prSet presAssocID="{C4826E63-40CD-475E-859F-CE43965957A0}" presName="spaceRect" presStyleCnt="0"/>
      <dgm:spPr/>
    </dgm:pt>
    <dgm:pt modelId="{23A73C10-1AD2-4CBF-8E16-F23648B535D0}" type="pres">
      <dgm:prSet presAssocID="{C4826E63-40CD-475E-859F-CE43965957A0}" presName="parTx" presStyleLbl="revTx" presStyleIdx="1" presStyleCnt="5">
        <dgm:presLayoutVars>
          <dgm:chMax val="0"/>
          <dgm:chPref val="0"/>
        </dgm:presLayoutVars>
      </dgm:prSet>
      <dgm:spPr/>
    </dgm:pt>
    <dgm:pt modelId="{341916F5-E48A-464E-9D7B-80826691E022}" type="pres">
      <dgm:prSet presAssocID="{48E4035A-FFCF-4E90-B101-8B0C3706F28B}" presName="sibTrans" presStyleCnt="0"/>
      <dgm:spPr/>
    </dgm:pt>
    <dgm:pt modelId="{2CD47617-2DA4-4811-AD88-E0E2CE586F2F}" type="pres">
      <dgm:prSet presAssocID="{7E0A63D0-A8D5-4961-9E4D-6C3EF7DEE811}" presName="compNode" presStyleCnt="0"/>
      <dgm:spPr/>
    </dgm:pt>
    <dgm:pt modelId="{9EE23D23-D71D-48AD-B6A2-6656DD0020CC}" type="pres">
      <dgm:prSet presAssocID="{7E0A63D0-A8D5-4961-9E4D-6C3EF7DEE811}" presName="bgRect" presStyleLbl="bgShp" presStyleIdx="2" presStyleCnt="5"/>
      <dgm:spPr/>
    </dgm:pt>
    <dgm:pt modelId="{5840259A-49EC-473D-98A0-4973B700E888}" type="pres">
      <dgm:prSet presAssocID="{7E0A63D0-A8D5-4961-9E4D-6C3EF7DEE811}" presName="iconRect" presStyleLbl="node1" presStyleIdx="2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Veterinario"/>
        </a:ext>
      </dgm:extLst>
    </dgm:pt>
    <dgm:pt modelId="{527B6E68-B3D6-4413-8C7B-14DEAD1B3E5D}" type="pres">
      <dgm:prSet presAssocID="{7E0A63D0-A8D5-4961-9E4D-6C3EF7DEE811}" presName="spaceRect" presStyleCnt="0"/>
      <dgm:spPr/>
    </dgm:pt>
    <dgm:pt modelId="{7F5D7F7A-76E9-49E3-B0F5-B17CA2D1CC21}" type="pres">
      <dgm:prSet presAssocID="{7E0A63D0-A8D5-4961-9E4D-6C3EF7DEE811}" presName="parTx" presStyleLbl="revTx" presStyleIdx="2" presStyleCnt="5">
        <dgm:presLayoutVars>
          <dgm:chMax val="0"/>
          <dgm:chPref val="0"/>
        </dgm:presLayoutVars>
      </dgm:prSet>
      <dgm:spPr/>
    </dgm:pt>
    <dgm:pt modelId="{1700EC40-465F-4D7A-8EE5-AE6E64ED8300}" type="pres">
      <dgm:prSet presAssocID="{73D4E0A8-71A8-48BC-9AEA-BD6FB19734A7}" presName="sibTrans" presStyleCnt="0"/>
      <dgm:spPr/>
    </dgm:pt>
    <dgm:pt modelId="{111CA307-9BAC-4C2F-A643-C50AE5B2B77B}" type="pres">
      <dgm:prSet presAssocID="{4D0B447B-2F37-48A7-95F9-F2EE6716A96E}" presName="compNode" presStyleCnt="0"/>
      <dgm:spPr/>
    </dgm:pt>
    <dgm:pt modelId="{EE6D32C9-BA04-41E1-8FB9-F56211C4A764}" type="pres">
      <dgm:prSet presAssocID="{4D0B447B-2F37-48A7-95F9-F2EE6716A96E}" presName="bgRect" presStyleLbl="bgShp" presStyleIdx="3" presStyleCnt="5"/>
      <dgm:spPr/>
    </dgm:pt>
    <dgm:pt modelId="{260791ED-C8CC-4BAA-A43C-2E45EF7CC65F}" type="pres">
      <dgm:prSet presAssocID="{4D0B447B-2F37-48A7-95F9-F2EE6716A96E}" presName="iconRect" presStyleLbl="node1" presStyleIdx="3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ca de verificación"/>
        </a:ext>
      </dgm:extLst>
    </dgm:pt>
    <dgm:pt modelId="{F580874A-6903-43E0-B5C5-36613225CBA8}" type="pres">
      <dgm:prSet presAssocID="{4D0B447B-2F37-48A7-95F9-F2EE6716A96E}" presName="spaceRect" presStyleCnt="0"/>
      <dgm:spPr/>
    </dgm:pt>
    <dgm:pt modelId="{6A4D45A8-4742-4527-8952-F34DADFE9F88}" type="pres">
      <dgm:prSet presAssocID="{4D0B447B-2F37-48A7-95F9-F2EE6716A96E}" presName="parTx" presStyleLbl="revTx" presStyleIdx="3" presStyleCnt="5">
        <dgm:presLayoutVars>
          <dgm:chMax val="0"/>
          <dgm:chPref val="0"/>
        </dgm:presLayoutVars>
      </dgm:prSet>
      <dgm:spPr/>
    </dgm:pt>
    <dgm:pt modelId="{E632EC73-3CAD-484B-81D2-0783078EC2D9}" type="pres">
      <dgm:prSet presAssocID="{D6C4CFA2-B9C4-4791-B70A-EFB1FBBF32EC}" presName="sibTrans" presStyleCnt="0"/>
      <dgm:spPr/>
    </dgm:pt>
    <dgm:pt modelId="{D0EC8DEB-E0D0-4BD1-9452-F183A8D3B4CF}" type="pres">
      <dgm:prSet presAssocID="{4F744C28-B3EE-47B8-A408-57D494716118}" presName="compNode" presStyleCnt="0"/>
      <dgm:spPr/>
    </dgm:pt>
    <dgm:pt modelId="{EDB73793-011D-4838-8235-52A0536905B8}" type="pres">
      <dgm:prSet presAssocID="{4F744C28-B3EE-47B8-A408-57D494716118}" presName="bgRect" presStyleLbl="bgShp" presStyleIdx="4" presStyleCnt="5"/>
      <dgm:spPr/>
    </dgm:pt>
    <dgm:pt modelId="{204C9D86-9260-4BBE-B89D-88A4C205F9C8}" type="pres">
      <dgm:prSet presAssocID="{4F744C28-B3EE-47B8-A408-57D494716118}" presName="iconRect" presStyleLbl="node1" presStyleIdx="4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loquear"/>
        </a:ext>
      </dgm:extLst>
    </dgm:pt>
    <dgm:pt modelId="{F532A02F-9D4C-47F5-9BDB-FEDB035517C7}" type="pres">
      <dgm:prSet presAssocID="{4F744C28-B3EE-47B8-A408-57D494716118}" presName="spaceRect" presStyleCnt="0"/>
      <dgm:spPr/>
    </dgm:pt>
    <dgm:pt modelId="{F8B51808-E24B-4CD0-B122-0BB62925005D}" type="pres">
      <dgm:prSet presAssocID="{4F744C28-B3EE-47B8-A408-57D494716118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17171B0E-1142-4DD7-86D7-B10E02F77C19}" srcId="{A9211BBF-95FD-42C6-BBA5-30780F9009A4}" destId="{0873F337-85C2-49FB-9849-AB1E8A7E3313}" srcOrd="0" destOrd="0" parTransId="{7288517B-7973-4771-8A49-5367495D6246}" sibTransId="{52BE179D-D461-4CD5-9BA8-43678D2546E9}"/>
    <dgm:cxn modelId="{659A632A-25CA-4D0F-B750-AE683990F111}" srcId="{A9211BBF-95FD-42C6-BBA5-30780F9009A4}" destId="{4F744C28-B3EE-47B8-A408-57D494716118}" srcOrd="4" destOrd="0" parTransId="{06B8AA88-0A1A-4578-9664-F602BA88E7FE}" sibTransId="{99334BD2-FF48-4C88-99A8-02741C68FA10}"/>
    <dgm:cxn modelId="{FB5FA262-8B80-4163-8154-E79D3BC83DF4}" srcId="{A9211BBF-95FD-42C6-BBA5-30780F9009A4}" destId="{7E0A63D0-A8D5-4961-9E4D-6C3EF7DEE811}" srcOrd="2" destOrd="0" parTransId="{E3AF3D3A-1D5A-4681-90D5-CB7CA626D49B}" sibTransId="{73D4E0A8-71A8-48BC-9AEA-BD6FB19734A7}"/>
    <dgm:cxn modelId="{2D010F53-78F9-4DCF-BB55-FE61C2B83F07}" type="presOf" srcId="{4F744C28-B3EE-47B8-A408-57D494716118}" destId="{F8B51808-E24B-4CD0-B122-0BB62925005D}" srcOrd="0" destOrd="0" presId="urn:microsoft.com/office/officeart/2018/2/layout/IconVerticalSolidList"/>
    <dgm:cxn modelId="{7F78FF78-F2E9-4AC3-A5F5-26EDFF335EA2}" type="presOf" srcId="{7E0A63D0-A8D5-4961-9E4D-6C3EF7DEE811}" destId="{7F5D7F7A-76E9-49E3-B0F5-B17CA2D1CC21}" srcOrd="0" destOrd="0" presId="urn:microsoft.com/office/officeart/2018/2/layout/IconVerticalSolidList"/>
    <dgm:cxn modelId="{EA4AA17A-FBED-449D-B9B0-9CF2F67EF15E}" type="presOf" srcId="{4D0B447B-2F37-48A7-95F9-F2EE6716A96E}" destId="{6A4D45A8-4742-4527-8952-F34DADFE9F88}" srcOrd="0" destOrd="0" presId="urn:microsoft.com/office/officeart/2018/2/layout/IconVerticalSolidList"/>
    <dgm:cxn modelId="{D109D07A-2EFC-495A-8185-FE0FB40653C0}" type="presOf" srcId="{C4826E63-40CD-475E-859F-CE43965957A0}" destId="{23A73C10-1AD2-4CBF-8E16-F23648B535D0}" srcOrd="0" destOrd="0" presId="urn:microsoft.com/office/officeart/2018/2/layout/IconVerticalSolidList"/>
    <dgm:cxn modelId="{598B7CC7-1E3B-49F0-A0C9-4DBDBA901116}" srcId="{A9211BBF-95FD-42C6-BBA5-30780F9009A4}" destId="{C4826E63-40CD-475E-859F-CE43965957A0}" srcOrd="1" destOrd="0" parTransId="{99309B63-84BB-4436-BE40-4C878F87CF31}" sibTransId="{48E4035A-FFCF-4E90-B101-8B0C3706F28B}"/>
    <dgm:cxn modelId="{4F5903DF-6FD4-4893-ADFD-19AAD5F482F4}" type="presOf" srcId="{A9211BBF-95FD-42C6-BBA5-30780F9009A4}" destId="{8AE7AD16-32D5-46D0-AB2C-4DEC3F59126F}" srcOrd="0" destOrd="0" presId="urn:microsoft.com/office/officeart/2018/2/layout/IconVerticalSolidList"/>
    <dgm:cxn modelId="{C334D2E0-B3DD-4003-AF5F-E1FC64505E09}" type="presOf" srcId="{0873F337-85C2-49FB-9849-AB1E8A7E3313}" destId="{C057307C-7C52-46A9-9BA2-CF3398983AE1}" srcOrd="0" destOrd="0" presId="urn:microsoft.com/office/officeart/2018/2/layout/IconVerticalSolidList"/>
    <dgm:cxn modelId="{367443F9-AB8F-4F63-BF00-B8E58A3CDA17}" srcId="{A9211BBF-95FD-42C6-BBA5-30780F9009A4}" destId="{4D0B447B-2F37-48A7-95F9-F2EE6716A96E}" srcOrd="3" destOrd="0" parTransId="{1289785F-7CB0-460A-A266-A9CBCF45C9B7}" sibTransId="{D6C4CFA2-B9C4-4791-B70A-EFB1FBBF32EC}"/>
    <dgm:cxn modelId="{0EC1B7DF-6176-450F-B4A9-A4352F1FE14C}" type="presParOf" srcId="{8AE7AD16-32D5-46D0-AB2C-4DEC3F59126F}" destId="{8F7D3A52-F62E-48C4-913C-97AAF7897F7A}" srcOrd="0" destOrd="0" presId="urn:microsoft.com/office/officeart/2018/2/layout/IconVerticalSolidList"/>
    <dgm:cxn modelId="{9146058F-858E-4DD3-877A-EE8798D12F2B}" type="presParOf" srcId="{8F7D3A52-F62E-48C4-913C-97AAF7897F7A}" destId="{7BDA9F2C-2DCD-4A14-AA2E-C47A83A1197C}" srcOrd="0" destOrd="0" presId="urn:microsoft.com/office/officeart/2018/2/layout/IconVerticalSolidList"/>
    <dgm:cxn modelId="{CAE6103B-A444-40D8-87B2-A254C4AE7E4C}" type="presParOf" srcId="{8F7D3A52-F62E-48C4-913C-97AAF7897F7A}" destId="{3CDD2BB3-772A-4E7D-9502-B53DB96CA503}" srcOrd="1" destOrd="0" presId="urn:microsoft.com/office/officeart/2018/2/layout/IconVerticalSolidList"/>
    <dgm:cxn modelId="{9269679C-17FD-45A1-BBAB-946970873384}" type="presParOf" srcId="{8F7D3A52-F62E-48C4-913C-97AAF7897F7A}" destId="{7C958993-1CDD-499A-8141-2699644A4A94}" srcOrd="2" destOrd="0" presId="urn:microsoft.com/office/officeart/2018/2/layout/IconVerticalSolidList"/>
    <dgm:cxn modelId="{544B9DEF-62EB-4120-AEDB-313EBBB38125}" type="presParOf" srcId="{8F7D3A52-F62E-48C4-913C-97AAF7897F7A}" destId="{C057307C-7C52-46A9-9BA2-CF3398983AE1}" srcOrd="3" destOrd="0" presId="urn:microsoft.com/office/officeart/2018/2/layout/IconVerticalSolidList"/>
    <dgm:cxn modelId="{898B0031-4B8A-4CEE-93CD-E201B945383B}" type="presParOf" srcId="{8AE7AD16-32D5-46D0-AB2C-4DEC3F59126F}" destId="{B07F4AAE-3CBC-458E-8FFF-23C5F0476EB8}" srcOrd="1" destOrd="0" presId="urn:microsoft.com/office/officeart/2018/2/layout/IconVerticalSolidList"/>
    <dgm:cxn modelId="{97858567-CC40-4D58-8923-50EEC6723C32}" type="presParOf" srcId="{8AE7AD16-32D5-46D0-AB2C-4DEC3F59126F}" destId="{377D6E8D-5A1C-42CF-B3BD-922B55D1284A}" srcOrd="2" destOrd="0" presId="urn:microsoft.com/office/officeart/2018/2/layout/IconVerticalSolidList"/>
    <dgm:cxn modelId="{D5F32EE5-BE3F-4A46-A297-A7EACB7E6907}" type="presParOf" srcId="{377D6E8D-5A1C-42CF-B3BD-922B55D1284A}" destId="{28377C7E-60FD-485F-9CCA-FC8813FE94E4}" srcOrd="0" destOrd="0" presId="urn:microsoft.com/office/officeart/2018/2/layout/IconVerticalSolidList"/>
    <dgm:cxn modelId="{35A9798A-65B4-41C5-AC67-374DAAC25C5B}" type="presParOf" srcId="{377D6E8D-5A1C-42CF-B3BD-922B55D1284A}" destId="{6F006AC5-0985-4563-9F05-FB6B2838AABA}" srcOrd="1" destOrd="0" presId="urn:microsoft.com/office/officeart/2018/2/layout/IconVerticalSolidList"/>
    <dgm:cxn modelId="{C6610B0E-BF87-4720-BC41-D7B24268EE7F}" type="presParOf" srcId="{377D6E8D-5A1C-42CF-B3BD-922B55D1284A}" destId="{CCF3641F-F8CF-4F3F-A78E-1FD044EBC9EC}" srcOrd="2" destOrd="0" presId="urn:microsoft.com/office/officeart/2018/2/layout/IconVerticalSolidList"/>
    <dgm:cxn modelId="{242DBF55-566B-4C93-B9C9-6BF815F15154}" type="presParOf" srcId="{377D6E8D-5A1C-42CF-B3BD-922B55D1284A}" destId="{23A73C10-1AD2-4CBF-8E16-F23648B535D0}" srcOrd="3" destOrd="0" presId="urn:microsoft.com/office/officeart/2018/2/layout/IconVerticalSolidList"/>
    <dgm:cxn modelId="{9DB2F508-107E-4248-89EB-5977A117E67F}" type="presParOf" srcId="{8AE7AD16-32D5-46D0-AB2C-4DEC3F59126F}" destId="{341916F5-E48A-464E-9D7B-80826691E022}" srcOrd="3" destOrd="0" presId="urn:microsoft.com/office/officeart/2018/2/layout/IconVerticalSolidList"/>
    <dgm:cxn modelId="{49BDEFDC-35E7-4DE1-B53B-359735FFA4F5}" type="presParOf" srcId="{8AE7AD16-32D5-46D0-AB2C-4DEC3F59126F}" destId="{2CD47617-2DA4-4811-AD88-E0E2CE586F2F}" srcOrd="4" destOrd="0" presId="urn:microsoft.com/office/officeart/2018/2/layout/IconVerticalSolidList"/>
    <dgm:cxn modelId="{F0129C7B-6AF8-4D4C-849A-E8E3D01D9028}" type="presParOf" srcId="{2CD47617-2DA4-4811-AD88-E0E2CE586F2F}" destId="{9EE23D23-D71D-48AD-B6A2-6656DD0020CC}" srcOrd="0" destOrd="0" presId="urn:microsoft.com/office/officeart/2018/2/layout/IconVerticalSolidList"/>
    <dgm:cxn modelId="{3DF8DEE2-F53A-4C79-8531-5A921940E2C1}" type="presParOf" srcId="{2CD47617-2DA4-4811-AD88-E0E2CE586F2F}" destId="{5840259A-49EC-473D-98A0-4973B700E888}" srcOrd="1" destOrd="0" presId="urn:microsoft.com/office/officeart/2018/2/layout/IconVerticalSolidList"/>
    <dgm:cxn modelId="{3DCFC7FD-1918-403D-8FF9-0AE0D34550C8}" type="presParOf" srcId="{2CD47617-2DA4-4811-AD88-E0E2CE586F2F}" destId="{527B6E68-B3D6-4413-8C7B-14DEAD1B3E5D}" srcOrd="2" destOrd="0" presId="urn:microsoft.com/office/officeart/2018/2/layout/IconVerticalSolidList"/>
    <dgm:cxn modelId="{9335FC4F-5F06-4FE0-BF45-5EC6C1B1FED1}" type="presParOf" srcId="{2CD47617-2DA4-4811-AD88-E0E2CE586F2F}" destId="{7F5D7F7A-76E9-49E3-B0F5-B17CA2D1CC21}" srcOrd="3" destOrd="0" presId="urn:microsoft.com/office/officeart/2018/2/layout/IconVerticalSolidList"/>
    <dgm:cxn modelId="{57C62A20-C23C-42B4-A1FD-80E13BD53AED}" type="presParOf" srcId="{8AE7AD16-32D5-46D0-AB2C-4DEC3F59126F}" destId="{1700EC40-465F-4D7A-8EE5-AE6E64ED8300}" srcOrd="5" destOrd="0" presId="urn:microsoft.com/office/officeart/2018/2/layout/IconVerticalSolidList"/>
    <dgm:cxn modelId="{6BC16E11-DFF2-4961-8B12-3A09E4010E3D}" type="presParOf" srcId="{8AE7AD16-32D5-46D0-AB2C-4DEC3F59126F}" destId="{111CA307-9BAC-4C2F-A643-C50AE5B2B77B}" srcOrd="6" destOrd="0" presId="urn:microsoft.com/office/officeart/2018/2/layout/IconVerticalSolidList"/>
    <dgm:cxn modelId="{E2688194-4A74-4FB5-9392-339B504FA30C}" type="presParOf" srcId="{111CA307-9BAC-4C2F-A643-C50AE5B2B77B}" destId="{EE6D32C9-BA04-41E1-8FB9-F56211C4A764}" srcOrd="0" destOrd="0" presId="urn:microsoft.com/office/officeart/2018/2/layout/IconVerticalSolidList"/>
    <dgm:cxn modelId="{8BC8993E-BCEF-4F4B-A1D6-806D019C55B4}" type="presParOf" srcId="{111CA307-9BAC-4C2F-A643-C50AE5B2B77B}" destId="{260791ED-C8CC-4BAA-A43C-2E45EF7CC65F}" srcOrd="1" destOrd="0" presId="urn:microsoft.com/office/officeart/2018/2/layout/IconVerticalSolidList"/>
    <dgm:cxn modelId="{7FCC3AE5-4C54-4FCF-A9A8-0C75C1D69FF6}" type="presParOf" srcId="{111CA307-9BAC-4C2F-A643-C50AE5B2B77B}" destId="{F580874A-6903-43E0-B5C5-36613225CBA8}" srcOrd="2" destOrd="0" presId="urn:microsoft.com/office/officeart/2018/2/layout/IconVerticalSolidList"/>
    <dgm:cxn modelId="{7E20BF22-12F9-41E1-B00C-0F19875F328B}" type="presParOf" srcId="{111CA307-9BAC-4C2F-A643-C50AE5B2B77B}" destId="{6A4D45A8-4742-4527-8952-F34DADFE9F88}" srcOrd="3" destOrd="0" presId="urn:microsoft.com/office/officeart/2018/2/layout/IconVerticalSolidList"/>
    <dgm:cxn modelId="{40012048-6229-4630-B2CC-1D13F8EAD4EA}" type="presParOf" srcId="{8AE7AD16-32D5-46D0-AB2C-4DEC3F59126F}" destId="{E632EC73-3CAD-484B-81D2-0783078EC2D9}" srcOrd="7" destOrd="0" presId="urn:microsoft.com/office/officeart/2018/2/layout/IconVerticalSolidList"/>
    <dgm:cxn modelId="{2CC167F5-FD3E-4079-8413-0AF258ADF2FF}" type="presParOf" srcId="{8AE7AD16-32D5-46D0-AB2C-4DEC3F59126F}" destId="{D0EC8DEB-E0D0-4BD1-9452-F183A8D3B4CF}" srcOrd="8" destOrd="0" presId="urn:microsoft.com/office/officeart/2018/2/layout/IconVerticalSolidList"/>
    <dgm:cxn modelId="{748712DA-BEEE-45BD-AA32-9FD801088CD0}" type="presParOf" srcId="{D0EC8DEB-E0D0-4BD1-9452-F183A8D3B4CF}" destId="{EDB73793-011D-4838-8235-52A0536905B8}" srcOrd="0" destOrd="0" presId="urn:microsoft.com/office/officeart/2018/2/layout/IconVerticalSolidList"/>
    <dgm:cxn modelId="{95F16FF5-A55A-463A-B893-5877F44474DD}" type="presParOf" srcId="{D0EC8DEB-E0D0-4BD1-9452-F183A8D3B4CF}" destId="{204C9D86-9260-4BBE-B89D-88A4C205F9C8}" srcOrd="1" destOrd="0" presId="urn:microsoft.com/office/officeart/2018/2/layout/IconVerticalSolidList"/>
    <dgm:cxn modelId="{795432FF-B076-4E74-90E8-23EE333A6DFA}" type="presParOf" srcId="{D0EC8DEB-E0D0-4BD1-9452-F183A8D3B4CF}" destId="{F532A02F-9D4C-47F5-9BDB-FEDB035517C7}" srcOrd="2" destOrd="0" presId="urn:microsoft.com/office/officeart/2018/2/layout/IconVerticalSolidList"/>
    <dgm:cxn modelId="{D816F2E9-AC61-4893-AFC4-1862A2F21914}" type="presParOf" srcId="{D0EC8DEB-E0D0-4BD1-9452-F183A8D3B4CF}" destId="{F8B51808-E24B-4CD0-B122-0BB62925005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91C839-B349-4AC5-90C3-0FEDDD60DD5A}">
      <dsp:nvSpPr>
        <dsp:cNvPr id="0" name=""/>
        <dsp:cNvSpPr/>
      </dsp:nvSpPr>
      <dsp:spPr>
        <a:xfrm>
          <a:off x="0" y="1409"/>
          <a:ext cx="10515600" cy="60064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6CEE14-7F22-4C6E-8320-4BC6224CC3A5}">
      <dsp:nvSpPr>
        <dsp:cNvPr id="0" name=""/>
        <dsp:cNvSpPr/>
      </dsp:nvSpPr>
      <dsp:spPr>
        <a:xfrm>
          <a:off x="181696" y="136555"/>
          <a:ext cx="330356" cy="33035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F541C9-B08C-40CE-8013-908C52A63F45}">
      <dsp:nvSpPr>
        <dsp:cNvPr id="0" name=""/>
        <dsp:cNvSpPr/>
      </dsp:nvSpPr>
      <dsp:spPr>
        <a:xfrm>
          <a:off x="693749" y="1409"/>
          <a:ext cx="9821850" cy="600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69" tIns="63569" rIns="63569" bIns="6356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kern="1200"/>
            <a:t>El análisis final de la cohorte de pacientes mayores del estudio HD21 demuestra que </a:t>
          </a:r>
          <a:r>
            <a:rPr lang="es-CO" sz="1600" b="1" kern="1200"/>
            <a:t>BrECADD guiado por PET</a:t>
          </a:r>
          <a:r>
            <a:rPr lang="es-CO" sz="1600" kern="1200"/>
            <a:t>:</a:t>
          </a:r>
          <a:endParaRPr lang="en-US" sz="1600" kern="1200"/>
        </a:p>
      </dsp:txBody>
      <dsp:txXfrm>
        <a:off x="693749" y="1409"/>
        <a:ext cx="9821850" cy="600648"/>
      </dsp:txXfrm>
    </dsp:sp>
    <dsp:sp modelId="{923B834F-6A95-47C9-8656-A8F64CC0F213}">
      <dsp:nvSpPr>
        <dsp:cNvPr id="0" name=""/>
        <dsp:cNvSpPr/>
      </dsp:nvSpPr>
      <dsp:spPr>
        <a:xfrm>
          <a:off x="0" y="752220"/>
          <a:ext cx="10515600" cy="60064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94BFC8-B8C3-49B5-B11F-DA01F2C9AA18}">
      <dsp:nvSpPr>
        <dsp:cNvPr id="0" name=""/>
        <dsp:cNvSpPr/>
      </dsp:nvSpPr>
      <dsp:spPr>
        <a:xfrm>
          <a:off x="181696" y="887366"/>
          <a:ext cx="330356" cy="33035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0EB5DF-448C-49A6-86D1-6118844800A7}">
      <dsp:nvSpPr>
        <dsp:cNvPr id="0" name=""/>
        <dsp:cNvSpPr/>
      </dsp:nvSpPr>
      <dsp:spPr>
        <a:xfrm>
          <a:off x="693749" y="752220"/>
          <a:ext cx="9821850" cy="600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69" tIns="63569" rIns="63569" bIns="6356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kern="1200"/>
            <a:t>Es una estrategia factible, con alta tasa de finalización del tratamiento y sin mortalidad relacionada con el tratamiento. </a:t>
          </a:r>
          <a:endParaRPr lang="en-US" sz="1600" kern="1200"/>
        </a:p>
      </dsp:txBody>
      <dsp:txXfrm>
        <a:off x="693749" y="752220"/>
        <a:ext cx="9821850" cy="600648"/>
      </dsp:txXfrm>
    </dsp:sp>
    <dsp:sp modelId="{4B697AC5-33FC-4590-B6E7-FA23D045965A}">
      <dsp:nvSpPr>
        <dsp:cNvPr id="0" name=""/>
        <dsp:cNvSpPr/>
      </dsp:nvSpPr>
      <dsp:spPr>
        <a:xfrm>
          <a:off x="0" y="1503031"/>
          <a:ext cx="10515600" cy="60064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EAB3F1-17F3-41DE-9DA9-6E1B54834F07}">
      <dsp:nvSpPr>
        <dsp:cNvPr id="0" name=""/>
        <dsp:cNvSpPr/>
      </dsp:nvSpPr>
      <dsp:spPr>
        <a:xfrm>
          <a:off x="181696" y="1638177"/>
          <a:ext cx="330356" cy="33035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824E45-1DDC-440B-B99F-AB51E5B83191}">
      <dsp:nvSpPr>
        <dsp:cNvPr id="0" name=""/>
        <dsp:cNvSpPr/>
      </dsp:nvSpPr>
      <dsp:spPr>
        <a:xfrm>
          <a:off x="693749" y="1503031"/>
          <a:ext cx="9821850" cy="600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69" tIns="63569" rIns="63569" bIns="6356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kern="1200"/>
            <a:t>Ofrece control duradero de la enfermedad en pacientes mayores fit con linfoma de Hodgkin clásico avanzado. </a:t>
          </a:r>
          <a:endParaRPr lang="en-US" sz="1600" kern="1200"/>
        </a:p>
      </dsp:txBody>
      <dsp:txXfrm>
        <a:off x="693749" y="1503031"/>
        <a:ext cx="9821850" cy="600648"/>
      </dsp:txXfrm>
    </dsp:sp>
    <dsp:sp modelId="{6AD973B2-DEEE-468B-8E36-9E4B949EBD86}">
      <dsp:nvSpPr>
        <dsp:cNvPr id="0" name=""/>
        <dsp:cNvSpPr/>
      </dsp:nvSpPr>
      <dsp:spPr>
        <a:xfrm>
          <a:off x="0" y="2253843"/>
          <a:ext cx="10515600" cy="60064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4F02F4-F7D6-4CA0-8209-8363460D466D}">
      <dsp:nvSpPr>
        <dsp:cNvPr id="0" name=""/>
        <dsp:cNvSpPr/>
      </dsp:nvSpPr>
      <dsp:spPr>
        <a:xfrm>
          <a:off x="181696" y="2388989"/>
          <a:ext cx="330356" cy="33035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CE5A78-3564-482D-86DD-923793EB0753}">
      <dsp:nvSpPr>
        <dsp:cNvPr id="0" name=""/>
        <dsp:cNvSpPr/>
      </dsp:nvSpPr>
      <dsp:spPr>
        <a:xfrm>
          <a:off x="693749" y="2253843"/>
          <a:ext cx="9821850" cy="600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69" tIns="63569" rIns="63569" bIns="6356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kern="1200"/>
            <a:t>Permite respuestas tempranas, profundas y sostenidas, independientemente del volumen tumoral inicial. </a:t>
          </a:r>
          <a:endParaRPr lang="en-US" sz="1600" kern="1200"/>
        </a:p>
      </dsp:txBody>
      <dsp:txXfrm>
        <a:off x="693749" y="2253843"/>
        <a:ext cx="9821850" cy="600648"/>
      </dsp:txXfrm>
    </dsp:sp>
    <dsp:sp modelId="{BD1FC098-1A0D-4077-A039-2068F5E682BE}">
      <dsp:nvSpPr>
        <dsp:cNvPr id="0" name=""/>
        <dsp:cNvSpPr/>
      </dsp:nvSpPr>
      <dsp:spPr>
        <a:xfrm>
          <a:off x="0" y="3004654"/>
          <a:ext cx="10515600" cy="600648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0ECA03-9245-4D71-9542-0357A97C1548}">
      <dsp:nvSpPr>
        <dsp:cNvPr id="0" name=""/>
        <dsp:cNvSpPr/>
      </dsp:nvSpPr>
      <dsp:spPr>
        <a:xfrm>
          <a:off x="181696" y="3139800"/>
          <a:ext cx="330356" cy="33035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D7C23D-E41C-4DAD-B1BB-57C456D3C8C3}">
      <dsp:nvSpPr>
        <dsp:cNvPr id="0" name=""/>
        <dsp:cNvSpPr/>
      </dsp:nvSpPr>
      <dsp:spPr>
        <a:xfrm>
          <a:off x="693749" y="3004654"/>
          <a:ext cx="9821850" cy="600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69" tIns="63569" rIns="63569" bIns="6356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kern="1200"/>
            <a:t>En la mayoría de los pacientes, permite limitar el tratamiento a </a:t>
          </a:r>
          <a:r>
            <a:rPr lang="es-CO" sz="1600" b="1" kern="1200"/>
            <a:t>4 ciclos / 12 semanas</a:t>
          </a:r>
          <a:r>
            <a:rPr lang="es-CO" sz="1600" kern="1200"/>
            <a:t>. </a:t>
          </a:r>
          <a:endParaRPr lang="en-US" sz="1600" kern="1200"/>
        </a:p>
      </dsp:txBody>
      <dsp:txXfrm>
        <a:off x="693749" y="3004654"/>
        <a:ext cx="9821850" cy="600648"/>
      </dsp:txXfrm>
    </dsp:sp>
    <dsp:sp modelId="{42896FAB-D23E-43CD-90F1-F0AAEFC831B0}">
      <dsp:nvSpPr>
        <dsp:cNvPr id="0" name=""/>
        <dsp:cNvSpPr/>
      </dsp:nvSpPr>
      <dsp:spPr>
        <a:xfrm>
          <a:off x="0" y="3755465"/>
          <a:ext cx="10515600" cy="60064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F119C1-25B7-4B2F-A4D0-8387AA0351F8}">
      <dsp:nvSpPr>
        <dsp:cNvPr id="0" name=""/>
        <dsp:cNvSpPr/>
      </dsp:nvSpPr>
      <dsp:spPr>
        <a:xfrm>
          <a:off x="181696" y="3890611"/>
          <a:ext cx="330356" cy="33035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3F1430-1525-4657-83A1-AA57C4D4ABE1}">
      <dsp:nvSpPr>
        <dsp:cNvPr id="0" name=""/>
        <dsp:cNvSpPr/>
      </dsp:nvSpPr>
      <dsp:spPr>
        <a:xfrm>
          <a:off x="693749" y="3755465"/>
          <a:ext cx="9821850" cy="600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69" tIns="63569" rIns="63569" bIns="6356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kern="1200"/>
            <a:t>Presenta bajo impacto en la función orgánica y neurológica, con recuperación de la neuropatía periférica en casi todos los pacientes.</a:t>
          </a:r>
          <a:endParaRPr lang="en-US" sz="1600" kern="1200"/>
        </a:p>
      </dsp:txBody>
      <dsp:txXfrm>
        <a:off x="693749" y="3755465"/>
        <a:ext cx="9821850" cy="6006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832CCB-347E-445E-84C7-124093815DDA}">
      <dsp:nvSpPr>
        <dsp:cNvPr id="0" name=""/>
        <dsp:cNvSpPr/>
      </dsp:nvSpPr>
      <dsp:spPr>
        <a:xfrm>
          <a:off x="0" y="3404"/>
          <a:ext cx="10515600" cy="72511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25830C-F81D-4FC6-8643-3F8C93BE0CBC}">
      <dsp:nvSpPr>
        <dsp:cNvPr id="0" name=""/>
        <dsp:cNvSpPr/>
      </dsp:nvSpPr>
      <dsp:spPr>
        <a:xfrm>
          <a:off x="219348" y="166556"/>
          <a:ext cx="398815" cy="39881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AE5560-E3E1-433D-9A2A-70CD6EDF2841}">
      <dsp:nvSpPr>
        <dsp:cNvPr id="0" name=""/>
        <dsp:cNvSpPr/>
      </dsp:nvSpPr>
      <dsp:spPr>
        <a:xfrm>
          <a:off x="837512" y="3404"/>
          <a:ext cx="9678087" cy="7251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742" tIns="76742" rIns="76742" bIns="7674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900" kern="1200"/>
            <a:t>El estudio cumplió su objetivo primario: Avelumab en monoterapia logró una ORR &gt;40% en pacientes con Hodgkin clásico avanzado no tratado. </a:t>
          </a:r>
          <a:endParaRPr lang="en-US" sz="1900" kern="1200"/>
        </a:p>
      </dsp:txBody>
      <dsp:txXfrm>
        <a:off x="837512" y="3404"/>
        <a:ext cx="9678087" cy="725119"/>
      </dsp:txXfrm>
    </dsp:sp>
    <dsp:sp modelId="{AA1901E9-6F98-46B2-90BD-1A2D895C522B}">
      <dsp:nvSpPr>
        <dsp:cNvPr id="0" name=""/>
        <dsp:cNvSpPr/>
      </dsp:nvSpPr>
      <dsp:spPr>
        <a:xfrm>
          <a:off x="0" y="909803"/>
          <a:ext cx="10515600" cy="72511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037B6F-E1C7-41C4-BCF8-DD24723A09BA}">
      <dsp:nvSpPr>
        <dsp:cNvPr id="0" name=""/>
        <dsp:cNvSpPr/>
      </dsp:nvSpPr>
      <dsp:spPr>
        <a:xfrm>
          <a:off x="219348" y="1072955"/>
          <a:ext cx="398815" cy="39881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DE4379-19DC-45AE-88AE-5827544E60A0}">
      <dsp:nvSpPr>
        <dsp:cNvPr id="0" name=""/>
        <dsp:cNvSpPr/>
      </dsp:nvSpPr>
      <dsp:spPr>
        <a:xfrm>
          <a:off x="837512" y="909803"/>
          <a:ext cx="9678087" cy="7251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742" tIns="76742" rIns="76742" bIns="7674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900" kern="1200"/>
            <a:t>La estrategia tipo RATHL fue factible después del bloqueo PD-L1. </a:t>
          </a:r>
          <a:endParaRPr lang="en-US" sz="1900" kern="1200"/>
        </a:p>
      </dsp:txBody>
      <dsp:txXfrm>
        <a:off x="837512" y="909803"/>
        <a:ext cx="9678087" cy="725119"/>
      </dsp:txXfrm>
    </dsp:sp>
    <dsp:sp modelId="{D11B2EF5-ACA8-4029-8880-69A09F34CF0B}">
      <dsp:nvSpPr>
        <dsp:cNvPr id="0" name=""/>
        <dsp:cNvSpPr/>
      </dsp:nvSpPr>
      <dsp:spPr>
        <a:xfrm>
          <a:off x="0" y="1816202"/>
          <a:ext cx="10515600" cy="72511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341F3E-D592-4974-94C1-55FA7A8182EF}">
      <dsp:nvSpPr>
        <dsp:cNvPr id="0" name=""/>
        <dsp:cNvSpPr/>
      </dsp:nvSpPr>
      <dsp:spPr>
        <a:xfrm>
          <a:off x="219348" y="1979354"/>
          <a:ext cx="398815" cy="39881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149C71-D25D-407A-ACAB-8C039E0F12BF}">
      <dsp:nvSpPr>
        <dsp:cNvPr id="0" name=""/>
        <dsp:cNvSpPr/>
      </dsp:nvSpPr>
      <dsp:spPr>
        <a:xfrm>
          <a:off x="837512" y="1816202"/>
          <a:ext cx="9678087" cy="7251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742" tIns="76742" rIns="76742" bIns="7674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900" kern="1200"/>
            <a:t>Numéricamente, menos pacientes necesitaron escalar a eBEACOPP que en el estudio RATHL. </a:t>
          </a:r>
          <a:endParaRPr lang="en-US" sz="1900" kern="1200"/>
        </a:p>
      </dsp:txBody>
      <dsp:txXfrm>
        <a:off x="837512" y="1816202"/>
        <a:ext cx="9678087" cy="725119"/>
      </dsp:txXfrm>
    </dsp:sp>
    <dsp:sp modelId="{3275C8C2-E968-48E0-8CD0-40EAC247610D}">
      <dsp:nvSpPr>
        <dsp:cNvPr id="0" name=""/>
        <dsp:cNvSpPr/>
      </dsp:nvSpPr>
      <dsp:spPr>
        <a:xfrm>
          <a:off x="0" y="2722601"/>
          <a:ext cx="10515600" cy="72511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FBEF45-10E3-4C29-BF3E-88EF8C37DD48}">
      <dsp:nvSpPr>
        <dsp:cNvPr id="0" name=""/>
        <dsp:cNvSpPr/>
      </dsp:nvSpPr>
      <dsp:spPr>
        <a:xfrm>
          <a:off x="219348" y="2885753"/>
          <a:ext cx="398815" cy="39881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09A3F4-A950-43C4-B88D-BCC98A134F32}">
      <dsp:nvSpPr>
        <dsp:cNvPr id="0" name=""/>
        <dsp:cNvSpPr/>
      </dsp:nvSpPr>
      <dsp:spPr>
        <a:xfrm>
          <a:off x="837512" y="2722601"/>
          <a:ext cx="9678087" cy="7251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742" tIns="76742" rIns="76742" bIns="7674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900" kern="1200"/>
            <a:t>Los desenlaces de PFS y OS fueron excelentes. </a:t>
          </a:r>
          <a:endParaRPr lang="en-US" sz="1900" kern="1200"/>
        </a:p>
      </dsp:txBody>
      <dsp:txXfrm>
        <a:off x="837512" y="2722601"/>
        <a:ext cx="9678087" cy="725119"/>
      </dsp:txXfrm>
    </dsp:sp>
    <dsp:sp modelId="{C57092D3-B066-4C36-9D29-6D039EEE944F}">
      <dsp:nvSpPr>
        <dsp:cNvPr id="0" name=""/>
        <dsp:cNvSpPr/>
      </dsp:nvSpPr>
      <dsp:spPr>
        <a:xfrm>
          <a:off x="0" y="3629000"/>
          <a:ext cx="10515600" cy="72511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BB62BD-ECD1-4168-AE60-2D752BE1A80E}">
      <dsp:nvSpPr>
        <dsp:cNvPr id="0" name=""/>
        <dsp:cNvSpPr/>
      </dsp:nvSpPr>
      <dsp:spPr>
        <a:xfrm>
          <a:off x="219348" y="3792152"/>
          <a:ext cx="398815" cy="39881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10451D-0153-4E57-A762-E2B1064C155E}">
      <dsp:nvSpPr>
        <dsp:cNvPr id="0" name=""/>
        <dsp:cNvSpPr/>
      </dsp:nvSpPr>
      <dsp:spPr>
        <a:xfrm>
          <a:off x="837512" y="3629000"/>
          <a:ext cx="9678087" cy="7251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742" tIns="76742" rIns="76742" bIns="7674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900" kern="1200"/>
            <a:t>El SUVmax basal podría predecir recaída en pacientes tratados con PD-L1 + quimioterapia.</a:t>
          </a:r>
          <a:endParaRPr lang="en-US" sz="1900" kern="1200"/>
        </a:p>
      </dsp:txBody>
      <dsp:txXfrm>
        <a:off x="837512" y="3629000"/>
        <a:ext cx="9678087" cy="72511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DA9F2C-2DCD-4A14-AA2E-C47A83A1197C}">
      <dsp:nvSpPr>
        <dsp:cNvPr id="0" name=""/>
        <dsp:cNvSpPr/>
      </dsp:nvSpPr>
      <dsp:spPr>
        <a:xfrm>
          <a:off x="0" y="3404"/>
          <a:ext cx="10515600" cy="72511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DD2BB3-772A-4E7D-9502-B53DB96CA503}">
      <dsp:nvSpPr>
        <dsp:cNvPr id="0" name=""/>
        <dsp:cNvSpPr/>
      </dsp:nvSpPr>
      <dsp:spPr>
        <a:xfrm>
          <a:off x="219348" y="166556"/>
          <a:ext cx="398815" cy="39881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57307C-7C52-46A9-9BA2-CF3398983AE1}">
      <dsp:nvSpPr>
        <dsp:cNvPr id="0" name=""/>
        <dsp:cNvSpPr/>
      </dsp:nvSpPr>
      <dsp:spPr>
        <a:xfrm>
          <a:off x="837512" y="3404"/>
          <a:ext cx="9678087" cy="7251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742" tIns="76742" rIns="76742" bIns="76742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/>
            <a:t>En primera línea del linfoma de Hodgkin avanzado, los datos de S1826 consolidan a N-AVD como una de las estrategias más relevantes, con beneficio sostenido en PFS frente a BV-AVD, incluyendo pacientes mayores.</a:t>
          </a:r>
          <a:endParaRPr lang="en-US" sz="1400" kern="1200"/>
        </a:p>
      </dsp:txBody>
      <dsp:txXfrm>
        <a:off x="837512" y="3404"/>
        <a:ext cx="9678087" cy="725119"/>
      </dsp:txXfrm>
    </dsp:sp>
    <dsp:sp modelId="{28377C7E-60FD-485F-9CCA-FC8813FE94E4}">
      <dsp:nvSpPr>
        <dsp:cNvPr id="0" name=""/>
        <dsp:cNvSpPr/>
      </dsp:nvSpPr>
      <dsp:spPr>
        <a:xfrm>
          <a:off x="0" y="909803"/>
          <a:ext cx="10515600" cy="72511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006AC5-0985-4563-9F05-FB6B2838AABA}">
      <dsp:nvSpPr>
        <dsp:cNvPr id="0" name=""/>
        <dsp:cNvSpPr/>
      </dsp:nvSpPr>
      <dsp:spPr>
        <a:xfrm>
          <a:off x="219348" y="1072955"/>
          <a:ext cx="398815" cy="39881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A73C10-1AD2-4CBF-8E16-F23648B535D0}">
      <dsp:nvSpPr>
        <dsp:cNvPr id="0" name=""/>
        <dsp:cNvSpPr/>
      </dsp:nvSpPr>
      <dsp:spPr>
        <a:xfrm>
          <a:off x="837512" y="909803"/>
          <a:ext cx="9678087" cy="7251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742" tIns="76742" rIns="76742" bIns="76742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/>
            <a:t>BrECADD guiado por PET mantiene un papel importante dentro de la estrategia europea, especialmente en pacientes jóvenes o mayores fit, al combinar alta eficacia con reducción de toxicidad frente a esquemas más intensivos.</a:t>
          </a:r>
          <a:endParaRPr lang="en-US" sz="1400" kern="1200"/>
        </a:p>
      </dsp:txBody>
      <dsp:txXfrm>
        <a:off x="837512" y="909803"/>
        <a:ext cx="9678087" cy="725119"/>
      </dsp:txXfrm>
    </dsp:sp>
    <dsp:sp modelId="{9EE23D23-D71D-48AD-B6A2-6656DD0020CC}">
      <dsp:nvSpPr>
        <dsp:cNvPr id="0" name=""/>
        <dsp:cNvSpPr/>
      </dsp:nvSpPr>
      <dsp:spPr>
        <a:xfrm>
          <a:off x="0" y="1816202"/>
          <a:ext cx="10515600" cy="72511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40259A-49EC-473D-98A0-4973B700E888}">
      <dsp:nvSpPr>
        <dsp:cNvPr id="0" name=""/>
        <dsp:cNvSpPr/>
      </dsp:nvSpPr>
      <dsp:spPr>
        <a:xfrm>
          <a:off x="219348" y="1979354"/>
          <a:ext cx="398815" cy="39881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5D7F7A-76E9-49E3-B0F5-B17CA2D1CC21}">
      <dsp:nvSpPr>
        <dsp:cNvPr id="0" name=""/>
        <dsp:cNvSpPr/>
      </dsp:nvSpPr>
      <dsp:spPr>
        <a:xfrm>
          <a:off x="837512" y="1816202"/>
          <a:ext cx="9678087" cy="7251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742" tIns="76742" rIns="76742" bIns="76742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/>
            <a:t>Los estudios AVENuE y las estrategias PET-adaptadas con PD-1 muestran hacia dónde va el campo: no solo curar más, sino curar mejor, reduciendo quimioterapia intensiva, radioterapia y toxicidad tardía.</a:t>
          </a:r>
          <a:endParaRPr lang="en-US" sz="1400" kern="1200"/>
        </a:p>
      </dsp:txBody>
      <dsp:txXfrm>
        <a:off x="837512" y="1816202"/>
        <a:ext cx="9678087" cy="725119"/>
      </dsp:txXfrm>
    </dsp:sp>
    <dsp:sp modelId="{EE6D32C9-BA04-41E1-8FB9-F56211C4A764}">
      <dsp:nvSpPr>
        <dsp:cNvPr id="0" name=""/>
        <dsp:cNvSpPr/>
      </dsp:nvSpPr>
      <dsp:spPr>
        <a:xfrm>
          <a:off x="0" y="2722601"/>
          <a:ext cx="10515600" cy="72511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0791ED-C8CC-4BAA-A43C-2E45EF7CC65F}">
      <dsp:nvSpPr>
        <dsp:cNvPr id="0" name=""/>
        <dsp:cNvSpPr/>
      </dsp:nvSpPr>
      <dsp:spPr>
        <a:xfrm>
          <a:off x="219348" y="2885753"/>
          <a:ext cx="398815" cy="39881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4D45A8-4742-4527-8952-F34DADFE9F88}">
      <dsp:nvSpPr>
        <dsp:cNvPr id="0" name=""/>
        <dsp:cNvSpPr/>
      </dsp:nvSpPr>
      <dsp:spPr>
        <a:xfrm>
          <a:off x="837512" y="2722601"/>
          <a:ext cx="9678087" cy="7251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742" tIns="76742" rIns="76742" bIns="76742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/>
            <a:t>En recaída/refractario, el objetivo terapéutico sigue siendo alcanzar respuesta metabólica completa antes del trasplante autólogo; los inhibidores de PD-1 y la inmunoquimioterapia son herramientas centrales para lograrlo.</a:t>
          </a:r>
          <a:endParaRPr lang="en-US" sz="1400" kern="1200"/>
        </a:p>
      </dsp:txBody>
      <dsp:txXfrm>
        <a:off x="837512" y="2722601"/>
        <a:ext cx="9678087" cy="725119"/>
      </dsp:txXfrm>
    </dsp:sp>
    <dsp:sp modelId="{EDB73793-011D-4838-8235-52A0536905B8}">
      <dsp:nvSpPr>
        <dsp:cNvPr id="0" name=""/>
        <dsp:cNvSpPr/>
      </dsp:nvSpPr>
      <dsp:spPr>
        <a:xfrm>
          <a:off x="0" y="3629000"/>
          <a:ext cx="10515600" cy="72511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4C9D86-9260-4BBE-B89D-88A4C205F9C8}">
      <dsp:nvSpPr>
        <dsp:cNvPr id="0" name=""/>
        <dsp:cNvSpPr/>
      </dsp:nvSpPr>
      <dsp:spPr>
        <a:xfrm>
          <a:off x="219348" y="3792152"/>
          <a:ext cx="398815" cy="39881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B51808-E24B-4CD0-B122-0BB62925005D}">
      <dsp:nvSpPr>
        <dsp:cNvPr id="0" name=""/>
        <dsp:cNvSpPr/>
      </dsp:nvSpPr>
      <dsp:spPr>
        <a:xfrm>
          <a:off x="837512" y="3629000"/>
          <a:ext cx="9678087" cy="7251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742" tIns="76742" rIns="76742" bIns="76742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/>
            <a:t>KEYFORM-008 demuestra que el doble bloqueo PD-1/LAG-3 tiene actividad en Hodgkin R/R refractario a PD-1, pero su beneficio fue modesto y debe interpretarse como prueba de concepto más que como cambio inmediato de práctica clínica.</a:t>
          </a:r>
          <a:endParaRPr lang="en-US" sz="1400" kern="1200"/>
        </a:p>
      </dsp:txBody>
      <dsp:txXfrm>
        <a:off x="837512" y="3629000"/>
        <a:ext cx="9678087" cy="7251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707834-1373-4758-A9CF-EA1562E7DD4C}" type="datetimeFigureOut">
              <a:rPr lang="es-CO" smtClean="0"/>
              <a:t>25/06/2026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A4C7DB-99C3-46FC-BF14-A70C1D16A96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01362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A4C7DB-99C3-46FC-BF14-A70C1D16A964}" type="slidenum">
              <a:rPr lang="es-CO" smtClean="0"/>
              <a:t>17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841691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9F01DF-DD5F-6AB7-79C5-269C00E5A0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16CF2AB-58E1-F716-8F79-69E3E1953A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F43B942-DB8B-5C1A-46FD-305387734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EF2DA-504A-4A28-9303-011233BC89F3}" type="datetimeFigureOut">
              <a:rPr lang="es-ES" smtClean="0"/>
              <a:t>25/06/2026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320944-C4CB-7BEC-A7CE-A6BD65688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4D1F157-90CD-D759-6F2B-FE45B009B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5C4DC-80EA-45A9-9C8B-B3ADC51C0D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768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04CACD-01BF-36BD-F6BC-59A037292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51681F3-6006-A3B4-DF66-37E390F557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869F1B6-3D42-1589-6839-D5B959656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EF2DA-504A-4A28-9303-011233BC89F3}" type="datetimeFigureOut">
              <a:rPr lang="es-ES" smtClean="0"/>
              <a:t>25/06/2026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D787715-BA3E-E9BD-2B97-F079B31FC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3FF5BD-39AE-7870-3D6B-6EF4CC22E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5C4DC-80EA-45A9-9C8B-B3ADC51C0D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0981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FECB963-9889-CE1A-B237-B64EDEDD21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5F4AF86-C98F-CE25-0C59-4CC699F3F3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3F413A7-E00F-E3E2-F531-7807513F10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EF2DA-504A-4A28-9303-011233BC89F3}" type="datetimeFigureOut">
              <a:rPr lang="es-ES" smtClean="0"/>
              <a:t>25/06/2026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F1A9E4-B942-E88C-C0A3-1511AC6B1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F621E2-637B-67EE-4FC5-93C4B9E7F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5C4DC-80EA-45A9-9C8B-B3ADC51C0D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11810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38013E-CBC3-4AA9-A04C-E873129F04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115CBC3-724C-4744-9F10-E382FCA11E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C46AA1-7917-407C-990D-22194E57F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25/06/2026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D30D586-30F5-46F2-99AC-ED9AA0AD8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EF57FED-5880-4762-B742-4E3300E06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80984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A7CDE0-D4C7-4F96-8344-AF2C04D15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2170DEB-ABD6-4EC8-9D28-F625E026B8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29FD64E-280E-4F19-A4F0-C08DA06A4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25/06/2026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CBB3368-7D10-4FB7-9409-6DB624649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39A4F10-DF30-4625-8706-6180F8E9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389671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CAB69C-E4B9-4FAE-8A34-8038AA805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6B421DD-E3C5-4AC5-95A8-7C7565ACB8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B0CFED-8690-4BB4-8D01-6C762D2D5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25/06/2026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7CC320A-5A22-45C6-B12C-0B457DF75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C3473F7-BFAC-43F4-9C3E-6D4E127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0933886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7696E0-E462-4A41-939A-54F616360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9582344-0E36-418A-9EE1-42F2B43879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23CB987-0D15-4A5E-AE19-6A7278F301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60894DE-DF8C-4F1A-AFAB-B5A1B057A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25/06/2026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60E4E4D-6EEA-433C-B7E0-73EF4CBD5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8831141-143E-4AEB-AE02-E2B0595E4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6025008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133566-6EFC-46E6-B41D-0926F56EA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F9A38E2-358A-48A5-939A-D8FBE79FC6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D3D42B7-DA10-43E1-A371-A5415CD392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371C760-5CAF-4436-A548-FE00CB6D82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8E0BEB9-68AE-4057-A308-9412D31CC6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E43CCA1-E7FF-4F6B-91AE-5BB921217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25/06/2026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471483D-62B8-44A5-A8D2-BDCFF42AD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FE85390-D9FF-46F0-82FC-811E265E0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8303030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6FC928-FCBA-4FE4-A523-FE7101F88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8ECE1EA-11E9-4438-849B-A23BAD6AE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25/06/2026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59DDED0-D0F6-4541-AFA8-9B3C31D2D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80132DD-A914-4F07-A0BF-768D62DAE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526736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5EA8A74-6950-4F9B-A1C5-FC0223049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25/06/2026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C4EBDF1-F21B-423A-9BA3-E86EE1D33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1C76DE1-C554-4A90-B815-3D94C4321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659804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14310F-E140-4D94-9EE3-6AD48335E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1F7B1B1-1748-4AC2-B6BF-B715347707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956A22C-6CF9-4209-9510-0F439C6DF2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2275843-BDCD-46DF-A711-FB3ED45DF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25/06/2026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9F50318-7AE2-4C1F-BC36-549C4D270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6A2FD68-08A2-44AE-9A4F-FDA414470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75385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B61C83-373C-A986-43A4-82E38C1B1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207E6B7-1661-30F2-E991-1CF58E1E91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36BF1C1-1074-6759-0EE3-347997259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EF2DA-504A-4A28-9303-011233BC89F3}" type="datetimeFigureOut">
              <a:rPr lang="es-ES" smtClean="0"/>
              <a:t>25/06/2026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2F18528-321C-2224-9014-000ADC069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8FAA0E-7B8B-997D-D5A5-82FAC40F2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5C4DC-80EA-45A9-9C8B-B3ADC51C0D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0923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8DE3F7-3412-40E3-9295-FD948BF60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3BFBEBE-5D29-4A30-95D0-6A7A34F043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8286DD5-322C-488C-B9B9-AA2E71DEAD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2F2B52E-E1E9-43CB-8D8B-943C55854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25/06/2026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3ADDEBA-A213-4213-B4D5-D0518390A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DBD354F-10D2-492C-B44B-DC1E49F8D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905735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ADA6E3-9639-4FD6-879E-41302A77B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F1A7E13-22DF-464C-A42B-D9414BD93E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2F0C4A9-84CF-4E7F-9FF6-A5BE3F88C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25/06/2026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E637AE8-B0B5-40F1-8AF0-D4C7100E3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D7D7C4B-1BF9-46DA-9CCE-948E25571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3276303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9FF8C85-5899-40C5-AD79-8365BDE168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4884122-4E14-4281-8D1B-D087A9A390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2443C6D-A3EC-4030-ACD2-9C4AE65E1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25/06/2026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04FDF36-C634-4F95-88B1-3BC51E6F3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2947B5D-38A7-4529-9521-A954F5AD9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35926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2AE214-40FA-68BB-3C09-5AC62497A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82BE710-F747-8743-90AF-4699A518E8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4EACED7-02AD-411A-3EED-1FA22FD2B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EF2DA-504A-4A28-9303-011233BC89F3}" type="datetimeFigureOut">
              <a:rPr lang="es-ES" smtClean="0"/>
              <a:t>25/06/2026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EEC70A7-24DD-7ED0-2238-7F172DCE4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F37EA56-8D39-9996-AE7C-79A7A3680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5C4DC-80EA-45A9-9C8B-B3ADC51C0D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473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71C9E5-CB60-164E-AB0D-B6912F7A3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16E14D0-A7AD-A748-01E3-4EF80E89B6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A1278F9-A27C-4509-FCB3-AADB594FC1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36565FF-1FCA-D1FB-C454-A1CB960CB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EF2DA-504A-4A28-9303-011233BC89F3}" type="datetimeFigureOut">
              <a:rPr lang="es-ES" smtClean="0"/>
              <a:t>25/06/2026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60D7C01-44F1-0368-67C5-CDCB8CF60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D081C6C-3D1F-E3EB-6256-EB9574C86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5C4DC-80EA-45A9-9C8B-B3ADC51C0D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74300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942925-DB80-C0A4-F94D-47AF3C475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D62351C-A9D9-A84D-5B26-E472E9DFAF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4219EBA-6976-30E2-7AAE-CE1A2A869F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179CF39-C4D8-FF6D-5013-232E71CDB9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F72DFCA-6D8E-9CC6-4F88-C271DE8CDE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51A630E-4D06-B524-6F04-56119FC2C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EF2DA-504A-4A28-9303-011233BC89F3}" type="datetimeFigureOut">
              <a:rPr lang="es-ES" smtClean="0"/>
              <a:t>25/06/2026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52BF5B3-C1B4-C021-0A25-6511EB3A7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429984F-FD7D-29F4-EB6A-60FC1A877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5C4DC-80EA-45A9-9C8B-B3ADC51C0D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83911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F49484-6C1A-131B-A7F1-F8DEDCC85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47D931A-6B51-7598-ABE2-B816498D3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EF2DA-504A-4A28-9303-011233BC89F3}" type="datetimeFigureOut">
              <a:rPr lang="es-ES" smtClean="0"/>
              <a:t>25/06/2026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1F73B9B-C21E-E959-EFB3-E8A2AA179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25371B7-972B-191B-44C2-40603FBD4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5C4DC-80EA-45A9-9C8B-B3ADC51C0D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6700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D347D16-2D6C-4579-1CC7-4802A3FD1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EF2DA-504A-4A28-9303-011233BC89F3}" type="datetimeFigureOut">
              <a:rPr lang="es-ES" smtClean="0"/>
              <a:t>25/06/2026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EBE8C51-F2BB-594F-EC35-EF957C973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03EC6F0-A250-62FF-226A-9E35171DC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5C4DC-80EA-45A9-9C8B-B3ADC51C0D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19308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41017C-C6D3-87AC-69E6-C03986986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D3C6445-B136-9110-0C8D-9104A56051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98FB6F6-0F1C-E1E2-F36C-85E682AFFD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A48DA91-02AE-DE45-7EAB-6CE9A0C84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EF2DA-504A-4A28-9303-011233BC89F3}" type="datetimeFigureOut">
              <a:rPr lang="es-ES" smtClean="0"/>
              <a:t>25/06/2026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5BBE26E-8C9B-7D92-1E02-F68F40194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5DD8971-5D68-650D-4E62-EFBA023CE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5C4DC-80EA-45A9-9C8B-B3ADC51C0D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5990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63340F-B8E1-9EEC-38FB-275885969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C896D6E-1355-59EA-EAD9-A38A37B8B7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785032A-7761-FBFD-1A50-00B4F5DADE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4F0153A-8179-7D46-0E2F-D0AB12E03A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EF2DA-504A-4A28-9303-011233BC89F3}" type="datetimeFigureOut">
              <a:rPr lang="es-ES" smtClean="0"/>
              <a:t>25/06/2026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84D70CE-0933-17B7-035B-013C40F3A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7CDC9B9-04F6-2AF1-05CA-233F41D1C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5C4DC-80EA-45A9-9C8B-B3ADC51C0D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2316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22AFB3A-3D01-DA8E-DF30-0DBC5C60F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6AF72E8-EFF2-5538-02F8-2AE25437E0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F063B49-4514-4916-AFEE-00D541C446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D6EF2DA-504A-4A28-9303-011233BC89F3}" type="datetimeFigureOut">
              <a:rPr lang="es-ES" smtClean="0"/>
              <a:t>25/06/2026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1884607-FE0C-3371-52DE-E52DACE95C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61F13C7-39ED-EDA5-FE77-E86633B3CB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15C4DC-80EA-45A9-9C8B-B3ADC51C0D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5523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C641DF8-06D2-4CC9-9CAD-708097A38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A99BE78-47FA-4361-8FBA-A62D9EF5B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1A71201-EE71-43D0-B682-9C225A7654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1109B4-FF66-4CA5-ABF0-09C361C9F190}" type="datetimeFigureOut">
              <a:rPr lang="es-PE" smtClean="0"/>
              <a:t>25/06/2026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2258462-9BB9-4FA5-96F9-95FD41CE93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7F9AB14-7A34-45F3-9A8F-E2BAA848A7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2F5DA0-BCC5-457A-B351-D7419E4A588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20405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43260A-6EF4-4778-B1AD-B0A6238A29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71520" y="4190072"/>
            <a:ext cx="9144000" cy="808966"/>
          </a:xfrm>
        </p:spPr>
        <p:txBody>
          <a:bodyPr>
            <a:noAutofit/>
          </a:bodyPr>
          <a:lstStyle/>
          <a:p>
            <a:br>
              <a:rPr lang="es-MX" sz="4400" dirty="0">
                <a:solidFill>
                  <a:schemeClr val="bg1"/>
                </a:solidFill>
              </a:rPr>
            </a:br>
            <a:br>
              <a:rPr lang="es-MX" sz="4400" dirty="0">
                <a:solidFill>
                  <a:schemeClr val="bg1"/>
                </a:solidFill>
              </a:rPr>
            </a:br>
            <a:r>
              <a:rPr lang="es-MX" sz="4400" dirty="0">
                <a:solidFill>
                  <a:schemeClr val="bg1"/>
                </a:solidFill>
              </a:rPr>
              <a:t>Linfoma de Hodgkin </a:t>
            </a:r>
            <a:br>
              <a:rPr lang="es-MX" sz="4400" dirty="0">
                <a:solidFill>
                  <a:schemeClr val="bg1"/>
                </a:solidFill>
              </a:rPr>
            </a:br>
            <a:endParaRPr lang="es-PE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61ECB66-CDF8-40C1-A436-52C29D47B6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8000" y="4594555"/>
            <a:ext cx="9144000" cy="1655762"/>
          </a:xfrm>
        </p:spPr>
        <p:txBody>
          <a:bodyPr>
            <a:normAutofit fontScale="92500" lnSpcReduction="10000"/>
          </a:bodyPr>
          <a:lstStyle/>
          <a:p>
            <a:r>
              <a:rPr lang="es-MX" dirty="0">
                <a:solidFill>
                  <a:schemeClr val="bg1"/>
                </a:solidFill>
              </a:rPr>
              <a:t>Dr. Cesar De La Hoz Gonzalez</a:t>
            </a:r>
          </a:p>
          <a:p>
            <a:r>
              <a:rPr lang="es-MX" dirty="0">
                <a:solidFill>
                  <a:schemeClr val="bg1"/>
                </a:solidFill>
              </a:rPr>
              <a:t>Hospital Internacional de Colombia.</a:t>
            </a:r>
          </a:p>
          <a:p>
            <a:r>
              <a:rPr lang="es-MX" dirty="0">
                <a:solidFill>
                  <a:schemeClr val="bg1"/>
                </a:solidFill>
              </a:rPr>
              <a:t>Medico hematólogo</a:t>
            </a:r>
          </a:p>
          <a:p>
            <a:r>
              <a:rPr lang="es-MX" dirty="0">
                <a:solidFill>
                  <a:schemeClr val="bg1"/>
                </a:solidFill>
              </a:rPr>
              <a:t>2026</a:t>
            </a:r>
            <a:endParaRPr lang="es-CO" dirty="0">
              <a:solidFill>
                <a:schemeClr val="bg1"/>
              </a:solidFill>
            </a:endParaRPr>
          </a:p>
          <a:p>
            <a:endParaRPr lang="es-PE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51682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76AB55-C2F8-89FD-8845-AC2F823C8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289669D-36B4-3E98-E5C8-AD16B55C9C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E1D09CB-616B-DA47-D0AF-DFC267F3AB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686" y="0"/>
            <a:ext cx="9320794" cy="467771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A4CD774-4BC5-C733-B19B-9B88C0663C3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2834"/>
          <a:stretch>
            <a:fillRect/>
          </a:stretch>
        </p:blipFill>
        <p:spPr>
          <a:xfrm>
            <a:off x="1698172" y="4641819"/>
            <a:ext cx="8496207" cy="2216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6097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99ED5833-B85B-4103-8A3B-CAB0308E6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9335459-3DF8-E607-10FA-4D2FBEAD1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604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PFS and OS</a:t>
            </a:r>
          </a:p>
        </p:txBody>
      </p:sp>
      <p:pic>
        <p:nvPicPr>
          <p:cNvPr id="8" name="Marcador de contenido 7">
            <a:extLst>
              <a:ext uri="{FF2B5EF4-FFF2-40B4-BE49-F238E27FC236}">
                <a16:creationId xmlns:a16="http://schemas.microsoft.com/office/drawing/2014/main" id="{DA565593-5E2D-B625-E8F5-A3595C6288C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81234" y="2680894"/>
            <a:ext cx="5828261" cy="3307538"/>
          </a:xfrm>
          <a:prstGeom prst="rect">
            <a:avLst/>
          </a:prstGeom>
        </p:spPr>
      </p:pic>
      <p:pic>
        <p:nvPicPr>
          <p:cNvPr id="10" name="Marcador de contenido 9">
            <a:extLst>
              <a:ext uri="{FF2B5EF4-FFF2-40B4-BE49-F238E27FC236}">
                <a16:creationId xmlns:a16="http://schemas.microsoft.com/office/drawing/2014/main" id="{E05A6AC8-61E5-80E2-A1E4-A5F6B9B476A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82505" y="2688180"/>
            <a:ext cx="5828261" cy="3292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9321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8761DDFE-071F-4200-B0AA-394476C2D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4362FB85-28F2-04E7-E90B-14A8E7B07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547815"/>
            <a:ext cx="5167185" cy="168051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/>
              <a:t>Toxicidad.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98AECFB-EB1D-528A-3DFA-8C45E5539E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86619" y="547815"/>
            <a:ext cx="5178960" cy="1680519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 sz="2000"/>
          </a:p>
        </p:txBody>
      </p:sp>
      <p:pic>
        <p:nvPicPr>
          <p:cNvPr id="9" name="Marcador de contenido 8">
            <a:extLst>
              <a:ext uri="{FF2B5EF4-FFF2-40B4-BE49-F238E27FC236}">
                <a16:creationId xmlns:a16="http://schemas.microsoft.com/office/drawing/2014/main" id="{F10F08D6-590C-D731-7E25-2EDCF10C62E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16382" y="1751683"/>
            <a:ext cx="5889002" cy="399200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4B8F0C77-084C-66B0-85D8-5F14732437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6617" y="1751682"/>
            <a:ext cx="5740897" cy="3992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1622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6876755-590C-2B76-4884-FF434841E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es-CO" dirty="0"/>
              <a:t>Conclusiones:</a:t>
            </a:r>
            <a:endParaRPr lang="es-E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14" name="Marcador de contenido 2">
            <a:extLst>
              <a:ext uri="{FF2B5EF4-FFF2-40B4-BE49-F238E27FC236}">
                <a16:creationId xmlns:a16="http://schemas.microsoft.com/office/drawing/2014/main" id="{58CF7042-D5B4-E2BC-BFD1-C6C0BFDF1B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9045102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002859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D119EB-93A7-682C-4AC4-38E1D9C6D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F68A9BE-6EC6-6C47-BC5C-55FB147363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2FA8E5E-59C9-E8FC-8C79-A016D7ED4F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830" y="472184"/>
            <a:ext cx="10600339" cy="5913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3222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ED7E76-4AFF-5107-79BF-0E71D2ABD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2A4F8CD-0428-D993-644A-61BAC9A961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172ED28-4CE2-887C-052A-32E3B66C25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0"/>
            <a:ext cx="11582400" cy="6725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4574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3DEC92-0C7F-5527-A1F7-A7F952513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33EA71C-F50C-FAF1-1543-4F7782777E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C1C37AB-76A3-5AB1-8B3F-5B0F57D1EF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24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1185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DA4F94-4574-8887-2D17-EB0D61308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0F474AF-3B97-1C91-DCE5-28507AC234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83D391E-98D7-7A76-E1A8-00A98363BE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5320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A55B7A-FAC5-428A-6B46-CA67CB6F1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C183263-8372-2EAF-3F56-E86257E5A9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53BBB29-2305-3B79-E40E-13A54CB943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3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8736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154BBC-C21A-A397-7D13-3E9DE7E8F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AF88A43-B6F5-877D-6AE5-47C3D44A81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20D2DAB-9E9E-4DEF-705E-12CC0F388A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23663" cy="667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730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195E26-B68B-3316-561E-B2090EBEB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6817"/>
            <a:ext cx="10515600" cy="1325563"/>
          </a:xfrm>
        </p:spPr>
        <p:txBody>
          <a:bodyPr/>
          <a:lstStyle/>
          <a:p>
            <a:r>
              <a:rPr lang="es-MX" dirty="0"/>
              <a:t>Conflictos de Interés. 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931DC47-7D03-CC2D-C8BB-EB2995BD6C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2380"/>
            <a:ext cx="10515600" cy="4351338"/>
          </a:xfrm>
        </p:spPr>
        <p:txBody>
          <a:bodyPr/>
          <a:lstStyle/>
          <a:p>
            <a:r>
              <a:rPr lang="es-CO" dirty="0"/>
              <a:t>He participado en otras actividades de educación medica continuada:</a:t>
            </a:r>
          </a:p>
          <a:p>
            <a:r>
              <a:rPr lang="es-CO" dirty="0"/>
              <a:t>Ponente de Jannsen, RECORDATI, SANOFI, ASTRAZENECA, MERCK , GSK, BIOSIDUS, </a:t>
            </a:r>
            <a:r>
              <a:rPr lang="es-CO" dirty="0" err="1"/>
              <a:t>Abbvie</a:t>
            </a:r>
            <a:r>
              <a:rPr lang="es-CO" dirty="0"/>
              <a:t>.</a:t>
            </a:r>
          </a:p>
          <a:p>
            <a:r>
              <a:rPr lang="es-CO" dirty="0"/>
              <a:t>El contenido de la presente conferencia ha sida preparado en su totalidad por el autor. </a:t>
            </a:r>
          </a:p>
        </p:txBody>
      </p:sp>
    </p:spTree>
    <p:extLst>
      <p:ext uri="{BB962C8B-B14F-4D97-AF65-F5344CB8AC3E}">
        <p14:creationId xmlns:p14="http://schemas.microsoft.com/office/powerpoint/2010/main" val="21814539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AD2F151-B24D-D79C-A26E-CED184BC8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es-CO" sz="3100" b="1"/>
              <a:t>Conclusiones del estudio </a:t>
            </a:r>
            <a:r>
              <a:rPr lang="es-CO" sz="3100" b="1" err="1"/>
              <a:t>AVENuE</a:t>
            </a:r>
            <a:br>
              <a:rPr lang="es-CO" sz="3100" b="1"/>
            </a:br>
            <a:endParaRPr lang="es-ES" sz="3100"/>
          </a:p>
        </p:txBody>
      </p:sp>
      <p:sp>
        <p:nvSpPr>
          <p:cNvPr id="18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9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20" name="Marcador de contenido 2">
            <a:extLst>
              <a:ext uri="{FF2B5EF4-FFF2-40B4-BE49-F238E27FC236}">
                <a16:creationId xmlns:a16="http://schemas.microsoft.com/office/drawing/2014/main" id="{C39F28FD-9395-C9BD-4527-B7207A6E0E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4110251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847325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98026892-40C5-164D-6D88-BEB09C7EBA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406" r="19" b="-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3632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ADD8C7-B12E-472D-FFB6-FBA6B67F6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b="1" dirty="0"/>
              <a:t>Objetivo</a:t>
            </a:r>
            <a:br>
              <a:rPr lang="es-CO" b="1" dirty="0"/>
            </a:b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7E6BD55-EC75-9ADB-FF4A-1F2BD1B1A1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s-CO" dirty="0"/>
              <a:t>- Evaluar si los pacientes con linfoma de Hodgkin clásico tratados inicialmente con </a:t>
            </a:r>
            <a:r>
              <a:rPr lang="es-CO" b="1" dirty="0"/>
              <a:t>ABVD</a:t>
            </a:r>
            <a:r>
              <a:rPr lang="es-CO" dirty="0"/>
              <a:t> y que presentan </a:t>
            </a:r>
            <a:r>
              <a:rPr lang="es-CO" b="1" dirty="0"/>
              <a:t>respuesta parcial</a:t>
            </a:r>
            <a:r>
              <a:rPr lang="es-CO" dirty="0"/>
              <a:t>, definida como </a:t>
            </a:r>
            <a:r>
              <a:rPr lang="es-CO" b="1" dirty="0"/>
              <a:t>Deauville 4 en el PET interino después de 2 ciclos (iPET2)</a:t>
            </a:r>
            <a:r>
              <a:rPr lang="es-CO" dirty="0"/>
              <a:t>, se benefician de añadir un </a:t>
            </a:r>
            <a:r>
              <a:rPr lang="es-CO" b="1" dirty="0"/>
              <a:t>inhibidor de PD-1</a:t>
            </a:r>
            <a:r>
              <a:rPr lang="es-CO" dirty="0"/>
              <a:t> a la quimioterapia, con el objetivo de evitar:</a:t>
            </a:r>
          </a:p>
          <a:p>
            <a:pPr marL="0" indent="0" algn="just">
              <a:buNone/>
            </a:pPr>
            <a:r>
              <a:rPr lang="es-CO" dirty="0"/>
              <a:t>-Quimioterapia de alta dosis, </a:t>
            </a:r>
          </a:p>
          <a:p>
            <a:pPr marL="0" indent="0" algn="just">
              <a:buNone/>
            </a:pPr>
            <a:r>
              <a:rPr lang="es-CO" dirty="0"/>
              <a:t>-Radioterapia.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241201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12909F97-9A1C-2D14-F078-15FC5F819C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345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8724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6010A59E-4E64-5ADF-254A-BE11736FDA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426" r="-1" b="-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0320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D073016-B734-483B-8953-5BADEE145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38600" y="0"/>
            <a:ext cx="8157458" cy="6858000"/>
          </a:xfrm>
          <a:prstGeom prst="rect">
            <a:avLst/>
          </a:prstGeom>
          <a:gradFill>
            <a:gsLst>
              <a:gs pos="2000">
                <a:schemeClr val="accent1"/>
              </a:gs>
              <a:gs pos="78000">
                <a:schemeClr val="accent1">
                  <a:lumMod val="50000"/>
                </a:schemeClr>
              </a:gs>
              <a:gs pos="100000">
                <a:srgbClr val="000000">
                  <a:alpha val="85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0A7EAB6-59D3-4325-8DE6-E0CA4009C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4537" y="1839884"/>
            <a:ext cx="8157460" cy="5017687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30000"/>
                </a:schemeClr>
              </a:gs>
              <a:gs pos="100000">
                <a:srgbClr val="000000">
                  <a:alpha val="44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063179" y="-33131"/>
            <a:ext cx="6857999" cy="6923403"/>
          </a:xfrm>
          <a:prstGeom prst="rect">
            <a:avLst/>
          </a:prstGeom>
          <a:gradFill>
            <a:gsLst>
              <a:gs pos="56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44F5F6E8-140B-F062-CB36-EEA3ACDB37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4871" r="1" b="1"/>
          <a:stretch>
            <a:fillRect/>
          </a:stretch>
        </p:blipFill>
        <p:spPr>
          <a:xfrm>
            <a:off x="811805" y="457200"/>
            <a:ext cx="10568389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0073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9D45CAE8-D186-1AA5-B5C8-E8C1B7F166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1760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1740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7">
            <a:extLst>
              <a:ext uri="{FF2B5EF4-FFF2-40B4-BE49-F238E27FC236}">
                <a16:creationId xmlns:a16="http://schemas.microsoft.com/office/drawing/2014/main" id="{17718681-A12E-49D6-9925-DD7C68176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9">
            <a:extLst>
              <a:ext uri="{FF2B5EF4-FFF2-40B4-BE49-F238E27FC236}">
                <a16:creationId xmlns:a16="http://schemas.microsoft.com/office/drawing/2014/main" id="{FBD77573-9EF2-4C35-8285-A1CF6FBB0E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5511704" cy="6858000"/>
          </a:xfrm>
          <a:custGeom>
            <a:avLst/>
            <a:gdLst>
              <a:gd name="connsiteX0" fmla="*/ 5511704 w 5511704"/>
              <a:gd name="connsiteY0" fmla="*/ 0 h 6886576"/>
              <a:gd name="connsiteX1" fmla="*/ 1008599 w 5511704"/>
              <a:gd name="connsiteY1" fmla="*/ 0 h 6886576"/>
              <a:gd name="connsiteX2" fmla="*/ 1310975 w 5511704"/>
              <a:gd name="connsiteY2" fmla="*/ 110728 h 6886576"/>
              <a:gd name="connsiteX3" fmla="*/ 1267362 w 5511704"/>
              <a:gd name="connsiteY3" fmla="*/ 135731 h 6886576"/>
              <a:gd name="connsiteX4" fmla="*/ 1005692 w 5511704"/>
              <a:gd name="connsiteY4" fmla="*/ 71437 h 6886576"/>
              <a:gd name="connsiteX5" fmla="*/ 953358 w 5511704"/>
              <a:gd name="connsiteY5" fmla="*/ 89297 h 6886576"/>
              <a:gd name="connsiteX6" fmla="*/ 979525 w 5511704"/>
              <a:gd name="connsiteY6" fmla="*/ 164307 h 6886576"/>
              <a:gd name="connsiteX7" fmla="*/ 1092915 w 5511704"/>
              <a:gd name="connsiteY7" fmla="*/ 192882 h 6886576"/>
              <a:gd name="connsiteX8" fmla="*/ 1270270 w 5511704"/>
              <a:gd name="connsiteY8" fmla="*/ 375047 h 6886576"/>
              <a:gd name="connsiteX9" fmla="*/ 1002784 w 5511704"/>
              <a:gd name="connsiteY9" fmla="*/ 353615 h 6886576"/>
              <a:gd name="connsiteX10" fmla="*/ 956265 w 5511704"/>
              <a:gd name="connsiteY10" fmla="*/ 396479 h 6886576"/>
              <a:gd name="connsiteX11" fmla="*/ 938820 w 5511704"/>
              <a:gd name="connsiteY11" fmla="*/ 453629 h 6886576"/>
              <a:gd name="connsiteX12" fmla="*/ 860319 w 5511704"/>
              <a:gd name="connsiteY12" fmla="*/ 360759 h 6886576"/>
              <a:gd name="connsiteX13" fmla="*/ 793447 w 5511704"/>
              <a:gd name="connsiteY13" fmla="*/ 335757 h 6886576"/>
              <a:gd name="connsiteX14" fmla="*/ 773095 w 5511704"/>
              <a:gd name="connsiteY14" fmla="*/ 417910 h 6886576"/>
              <a:gd name="connsiteX15" fmla="*/ 834151 w 5511704"/>
              <a:gd name="connsiteY15" fmla="*/ 507206 h 6886576"/>
              <a:gd name="connsiteX16" fmla="*/ 996969 w 5511704"/>
              <a:gd name="connsiteY16" fmla="*/ 560785 h 6886576"/>
              <a:gd name="connsiteX17" fmla="*/ 822522 w 5511704"/>
              <a:gd name="connsiteY17" fmla="*/ 560785 h 6886576"/>
              <a:gd name="connsiteX18" fmla="*/ 621908 w 5511704"/>
              <a:gd name="connsiteY18" fmla="*/ 525066 h 6886576"/>
              <a:gd name="connsiteX19" fmla="*/ 409664 w 5511704"/>
              <a:gd name="connsiteY19" fmla="*/ 535781 h 6886576"/>
              <a:gd name="connsiteX20" fmla="*/ 209049 w 5511704"/>
              <a:gd name="connsiteY20" fmla="*/ 464344 h 6886576"/>
              <a:gd name="connsiteX21" fmla="*/ 5527 w 5511704"/>
              <a:gd name="connsiteY21" fmla="*/ 467916 h 6886576"/>
              <a:gd name="connsiteX22" fmla="*/ 906838 w 5511704"/>
              <a:gd name="connsiteY22" fmla="*/ 914400 h 6886576"/>
              <a:gd name="connsiteX23" fmla="*/ 863226 w 5511704"/>
              <a:gd name="connsiteY23" fmla="*/ 925116 h 6886576"/>
              <a:gd name="connsiteX24" fmla="*/ 805077 w 5511704"/>
              <a:gd name="connsiteY24" fmla="*/ 953691 h 6886576"/>
              <a:gd name="connsiteX25" fmla="*/ 848689 w 5511704"/>
              <a:gd name="connsiteY25" fmla="*/ 1010841 h 6886576"/>
              <a:gd name="connsiteX26" fmla="*/ 1084193 w 5511704"/>
              <a:gd name="connsiteY26" fmla="*/ 1117997 h 6886576"/>
              <a:gd name="connsiteX27" fmla="*/ 1142342 w 5511704"/>
              <a:gd name="connsiteY27" fmla="*/ 1225153 h 6886576"/>
              <a:gd name="connsiteX28" fmla="*/ 1069655 w 5511704"/>
              <a:gd name="connsiteY28" fmla="*/ 1214438 h 6886576"/>
              <a:gd name="connsiteX29" fmla="*/ 1005692 w 5511704"/>
              <a:gd name="connsiteY29" fmla="*/ 1235869 h 6886576"/>
              <a:gd name="connsiteX30" fmla="*/ 1031858 w 5511704"/>
              <a:gd name="connsiteY30" fmla="*/ 1371600 h 6886576"/>
              <a:gd name="connsiteX31" fmla="*/ 1366216 w 5511704"/>
              <a:gd name="connsiteY31" fmla="*/ 1546622 h 6886576"/>
              <a:gd name="connsiteX32" fmla="*/ 1395290 w 5511704"/>
              <a:gd name="connsiteY32" fmla="*/ 1603772 h 6886576"/>
              <a:gd name="connsiteX33" fmla="*/ 1354586 w 5511704"/>
              <a:gd name="connsiteY33" fmla="*/ 1643063 h 6886576"/>
              <a:gd name="connsiteX34" fmla="*/ 1247011 w 5511704"/>
              <a:gd name="connsiteY34" fmla="*/ 1664494 h 6886576"/>
              <a:gd name="connsiteX35" fmla="*/ 1398198 w 5511704"/>
              <a:gd name="connsiteY35" fmla="*/ 1857375 h 6886576"/>
              <a:gd name="connsiteX36" fmla="*/ 1453440 w 5511704"/>
              <a:gd name="connsiteY36" fmla="*/ 1910954 h 6886576"/>
              <a:gd name="connsiteX37" fmla="*/ 1549386 w 5511704"/>
              <a:gd name="connsiteY37" fmla="*/ 1993106 h 6886576"/>
              <a:gd name="connsiteX38" fmla="*/ 1549386 w 5511704"/>
              <a:gd name="connsiteY38" fmla="*/ 2021681 h 6886576"/>
              <a:gd name="connsiteX39" fmla="*/ 1421458 w 5511704"/>
              <a:gd name="connsiteY39" fmla="*/ 2110978 h 6886576"/>
              <a:gd name="connsiteX40" fmla="*/ 1188861 w 5511704"/>
              <a:gd name="connsiteY40" fmla="*/ 2085976 h 6886576"/>
              <a:gd name="connsiteX41" fmla="*/ 1531941 w 5511704"/>
              <a:gd name="connsiteY41" fmla="*/ 2218135 h 6886576"/>
              <a:gd name="connsiteX42" fmla="*/ 421293 w 5511704"/>
              <a:gd name="connsiteY42" fmla="*/ 1900238 h 6886576"/>
              <a:gd name="connsiteX43" fmla="*/ 491072 w 5511704"/>
              <a:gd name="connsiteY43" fmla="*/ 1982391 h 6886576"/>
              <a:gd name="connsiteX44" fmla="*/ 880671 w 5511704"/>
              <a:gd name="connsiteY44" fmla="*/ 2200276 h 6886576"/>
              <a:gd name="connsiteX45" fmla="*/ 991154 w 5511704"/>
              <a:gd name="connsiteY45" fmla="*/ 2336007 h 6886576"/>
              <a:gd name="connsiteX46" fmla="*/ 1107453 w 5511704"/>
              <a:gd name="connsiteY46" fmla="*/ 2411016 h 6886576"/>
              <a:gd name="connsiteX47" fmla="*/ 1270270 w 5511704"/>
              <a:gd name="connsiteY47" fmla="*/ 2411016 h 6886576"/>
              <a:gd name="connsiteX48" fmla="*/ 1386568 w 5511704"/>
              <a:gd name="connsiteY48" fmla="*/ 2528889 h 6886576"/>
              <a:gd name="connsiteX49" fmla="*/ 1267362 w 5511704"/>
              <a:gd name="connsiteY49" fmla="*/ 2553891 h 6886576"/>
              <a:gd name="connsiteX50" fmla="*/ 1127805 w 5511704"/>
              <a:gd name="connsiteY50" fmla="*/ 2536032 h 6886576"/>
              <a:gd name="connsiteX51" fmla="*/ 970802 w 5511704"/>
              <a:gd name="connsiteY51" fmla="*/ 2575322 h 6886576"/>
              <a:gd name="connsiteX52" fmla="*/ 825429 w 5511704"/>
              <a:gd name="connsiteY52" fmla="*/ 2543176 h 6886576"/>
              <a:gd name="connsiteX53" fmla="*/ 650982 w 5511704"/>
              <a:gd name="connsiteY53" fmla="*/ 2564607 h 6886576"/>
              <a:gd name="connsiteX54" fmla="*/ 595740 w 5511704"/>
              <a:gd name="connsiteY54" fmla="*/ 2703909 h 6886576"/>
              <a:gd name="connsiteX55" fmla="*/ 578296 w 5511704"/>
              <a:gd name="connsiteY55" fmla="*/ 2714626 h 6886576"/>
              <a:gd name="connsiteX56" fmla="*/ 255568 w 5511704"/>
              <a:gd name="connsiteY56" fmla="*/ 2936081 h 6886576"/>
              <a:gd name="connsiteX57" fmla="*/ 165437 w 5511704"/>
              <a:gd name="connsiteY57" fmla="*/ 2953941 h 6886576"/>
              <a:gd name="connsiteX58" fmla="*/ 697501 w 5511704"/>
              <a:gd name="connsiteY58" fmla="*/ 3343275 h 6886576"/>
              <a:gd name="connsiteX59" fmla="*/ 339884 w 5511704"/>
              <a:gd name="connsiteY59" fmla="*/ 3243263 h 6886576"/>
              <a:gd name="connsiteX60" fmla="*/ 290458 w 5511704"/>
              <a:gd name="connsiteY60" fmla="*/ 3407569 h 6886576"/>
              <a:gd name="connsiteX61" fmla="*/ 459090 w 5511704"/>
              <a:gd name="connsiteY61" fmla="*/ 3554016 h 6886576"/>
              <a:gd name="connsiteX62" fmla="*/ 520147 w 5511704"/>
              <a:gd name="connsiteY62" fmla="*/ 3843338 h 6886576"/>
              <a:gd name="connsiteX63" fmla="*/ 491072 w 5511704"/>
              <a:gd name="connsiteY63" fmla="*/ 4107657 h 6886576"/>
              <a:gd name="connsiteX64" fmla="*/ 418386 w 5511704"/>
              <a:gd name="connsiteY64" fmla="*/ 4189810 h 6886576"/>
              <a:gd name="connsiteX65" fmla="*/ 313718 w 5511704"/>
              <a:gd name="connsiteY65" fmla="*/ 4339829 h 6886576"/>
              <a:gd name="connsiteX66" fmla="*/ 249753 w 5511704"/>
              <a:gd name="connsiteY66" fmla="*/ 4432698 h 6886576"/>
              <a:gd name="connsiteX67" fmla="*/ 25879 w 5511704"/>
              <a:gd name="connsiteY67" fmla="*/ 4396979 h 6886576"/>
              <a:gd name="connsiteX68" fmla="*/ 325347 w 5511704"/>
              <a:gd name="connsiteY68" fmla="*/ 4632722 h 6886576"/>
              <a:gd name="connsiteX69" fmla="*/ 84029 w 5511704"/>
              <a:gd name="connsiteY69" fmla="*/ 4604147 h 6886576"/>
              <a:gd name="connsiteX70" fmla="*/ 5527 w 5511704"/>
              <a:gd name="connsiteY70" fmla="*/ 4622007 h 6886576"/>
              <a:gd name="connsiteX71" fmla="*/ 49139 w 5511704"/>
              <a:gd name="connsiteY71" fmla="*/ 4697016 h 6886576"/>
              <a:gd name="connsiteX72" fmla="*/ 226494 w 5511704"/>
              <a:gd name="connsiteY72" fmla="*/ 4825604 h 6886576"/>
              <a:gd name="connsiteX73" fmla="*/ 592833 w 5511704"/>
              <a:gd name="connsiteY73" fmla="*/ 5175647 h 6886576"/>
              <a:gd name="connsiteX74" fmla="*/ 238123 w 5511704"/>
              <a:gd name="connsiteY74" fmla="*/ 5014913 h 6886576"/>
              <a:gd name="connsiteX75" fmla="*/ 610278 w 5511704"/>
              <a:gd name="connsiteY75" fmla="*/ 5375673 h 6886576"/>
              <a:gd name="connsiteX76" fmla="*/ 691686 w 5511704"/>
              <a:gd name="connsiteY76" fmla="*/ 5497116 h 6886576"/>
              <a:gd name="connsiteX77" fmla="*/ 860319 w 5511704"/>
              <a:gd name="connsiteY77" fmla="*/ 5793582 h 6886576"/>
              <a:gd name="connsiteX78" fmla="*/ 851597 w 5511704"/>
              <a:gd name="connsiteY78" fmla="*/ 5825729 h 6886576"/>
              <a:gd name="connsiteX79" fmla="*/ 659704 w 5511704"/>
              <a:gd name="connsiteY79" fmla="*/ 5779295 h 6886576"/>
              <a:gd name="connsiteX80" fmla="*/ 909746 w 5511704"/>
              <a:gd name="connsiteY80" fmla="*/ 6029326 h 6886576"/>
              <a:gd name="connsiteX81" fmla="*/ 1168509 w 5511704"/>
              <a:gd name="connsiteY81" fmla="*/ 6222207 h 6886576"/>
              <a:gd name="connsiteX82" fmla="*/ 985339 w 5511704"/>
              <a:gd name="connsiteY82" fmla="*/ 6193632 h 6886576"/>
              <a:gd name="connsiteX83" fmla="*/ 732391 w 5511704"/>
              <a:gd name="connsiteY83" fmla="*/ 6082904 h 6886576"/>
              <a:gd name="connsiteX84" fmla="*/ 645167 w 5511704"/>
              <a:gd name="connsiteY84" fmla="*/ 6125766 h 6886576"/>
              <a:gd name="connsiteX85" fmla="*/ 883579 w 5511704"/>
              <a:gd name="connsiteY85" fmla="*/ 6307932 h 6886576"/>
              <a:gd name="connsiteX86" fmla="*/ 1020229 w 5511704"/>
              <a:gd name="connsiteY86" fmla="*/ 6393657 h 6886576"/>
              <a:gd name="connsiteX87" fmla="*/ 1075471 w 5511704"/>
              <a:gd name="connsiteY87" fmla="*/ 6457950 h 6886576"/>
              <a:gd name="connsiteX88" fmla="*/ 1232473 w 5511704"/>
              <a:gd name="connsiteY88" fmla="*/ 6686551 h 6886576"/>
              <a:gd name="connsiteX89" fmla="*/ 1592997 w 5511704"/>
              <a:gd name="connsiteY89" fmla="*/ 6886576 h 6886576"/>
              <a:gd name="connsiteX90" fmla="*/ 5511704 w 5511704"/>
              <a:gd name="connsiteY90" fmla="*/ 6886576 h 6886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5511704" h="6886576">
                <a:moveTo>
                  <a:pt x="5511704" y="0"/>
                </a:moveTo>
                <a:lnTo>
                  <a:pt x="1008599" y="0"/>
                </a:lnTo>
                <a:cubicBezTo>
                  <a:pt x="1110360" y="35719"/>
                  <a:pt x="1209214" y="78581"/>
                  <a:pt x="1310975" y="110728"/>
                </a:cubicBezTo>
                <a:cubicBezTo>
                  <a:pt x="1296437" y="146447"/>
                  <a:pt x="1281900" y="139303"/>
                  <a:pt x="1267362" y="135731"/>
                </a:cubicBezTo>
                <a:cubicBezTo>
                  <a:pt x="1180139" y="121445"/>
                  <a:pt x="1090008" y="110728"/>
                  <a:pt x="1005692" y="71437"/>
                </a:cubicBezTo>
                <a:cubicBezTo>
                  <a:pt x="985339" y="64294"/>
                  <a:pt x="962080" y="64294"/>
                  <a:pt x="953358" y="89297"/>
                </a:cubicBezTo>
                <a:cubicBezTo>
                  <a:pt x="938820" y="125016"/>
                  <a:pt x="959172" y="146447"/>
                  <a:pt x="979525" y="164307"/>
                </a:cubicBezTo>
                <a:cubicBezTo>
                  <a:pt x="1014414" y="196453"/>
                  <a:pt x="1055118" y="189310"/>
                  <a:pt x="1092915" y="192882"/>
                </a:cubicBezTo>
                <a:cubicBezTo>
                  <a:pt x="1197583" y="210741"/>
                  <a:pt x="1247011" y="260747"/>
                  <a:pt x="1270270" y="375047"/>
                </a:cubicBezTo>
                <a:cubicBezTo>
                  <a:pt x="1180139" y="328613"/>
                  <a:pt x="1090008" y="385763"/>
                  <a:pt x="1002784" y="353615"/>
                </a:cubicBezTo>
                <a:cubicBezTo>
                  <a:pt x="979525" y="346472"/>
                  <a:pt x="944635" y="357188"/>
                  <a:pt x="956265" y="396479"/>
                </a:cubicBezTo>
                <a:cubicBezTo>
                  <a:pt x="967894" y="432198"/>
                  <a:pt x="1005692" y="460772"/>
                  <a:pt x="938820" y="453629"/>
                </a:cubicBezTo>
                <a:cubicBezTo>
                  <a:pt x="889393" y="450056"/>
                  <a:pt x="874856" y="407194"/>
                  <a:pt x="860319" y="360759"/>
                </a:cubicBezTo>
                <a:cubicBezTo>
                  <a:pt x="848689" y="335757"/>
                  <a:pt x="816707" y="321469"/>
                  <a:pt x="793447" y="335757"/>
                </a:cubicBezTo>
                <a:cubicBezTo>
                  <a:pt x="764373" y="350044"/>
                  <a:pt x="773095" y="389335"/>
                  <a:pt x="773095" y="417910"/>
                </a:cubicBezTo>
                <a:cubicBezTo>
                  <a:pt x="770187" y="471488"/>
                  <a:pt x="793447" y="496491"/>
                  <a:pt x="834151" y="507206"/>
                </a:cubicBezTo>
                <a:cubicBezTo>
                  <a:pt x="883579" y="521494"/>
                  <a:pt x="933005" y="539354"/>
                  <a:pt x="996969" y="560785"/>
                </a:cubicBezTo>
                <a:cubicBezTo>
                  <a:pt x="927190" y="596503"/>
                  <a:pt x="874856" y="589360"/>
                  <a:pt x="822522" y="560785"/>
                </a:cubicBezTo>
                <a:cubicBezTo>
                  <a:pt x="758558" y="528637"/>
                  <a:pt x="674242" y="485775"/>
                  <a:pt x="621908" y="525066"/>
                </a:cubicBezTo>
                <a:cubicBezTo>
                  <a:pt x="543407" y="582216"/>
                  <a:pt x="479443" y="546497"/>
                  <a:pt x="409664" y="535781"/>
                </a:cubicBezTo>
                <a:cubicBezTo>
                  <a:pt x="264290" y="514350"/>
                  <a:pt x="354422" y="482204"/>
                  <a:pt x="209049" y="464344"/>
                </a:cubicBezTo>
                <a:cubicBezTo>
                  <a:pt x="150900" y="457200"/>
                  <a:pt x="89843" y="428625"/>
                  <a:pt x="5527" y="467916"/>
                </a:cubicBezTo>
                <a:cubicBezTo>
                  <a:pt x="386404" y="675085"/>
                  <a:pt x="566666" y="660797"/>
                  <a:pt x="906838" y="914400"/>
                </a:cubicBezTo>
                <a:cubicBezTo>
                  <a:pt x="892301" y="939404"/>
                  <a:pt x="877764" y="928688"/>
                  <a:pt x="863226" y="925116"/>
                </a:cubicBezTo>
                <a:cubicBezTo>
                  <a:pt x="839967" y="921544"/>
                  <a:pt x="810892" y="907256"/>
                  <a:pt x="805077" y="953691"/>
                </a:cubicBezTo>
                <a:cubicBezTo>
                  <a:pt x="802169" y="989410"/>
                  <a:pt x="819615" y="1007269"/>
                  <a:pt x="848689" y="1010841"/>
                </a:cubicBezTo>
                <a:cubicBezTo>
                  <a:pt x="933005" y="1025129"/>
                  <a:pt x="1008599" y="1075135"/>
                  <a:pt x="1084193" y="1117997"/>
                </a:cubicBezTo>
                <a:cubicBezTo>
                  <a:pt x="1119082" y="1135857"/>
                  <a:pt x="1156879" y="1160860"/>
                  <a:pt x="1142342" y="1225153"/>
                </a:cubicBezTo>
                <a:cubicBezTo>
                  <a:pt x="1113268" y="1243013"/>
                  <a:pt x="1092915" y="1218009"/>
                  <a:pt x="1069655" y="1214438"/>
                </a:cubicBezTo>
                <a:cubicBezTo>
                  <a:pt x="1046396" y="1210866"/>
                  <a:pt x="991154" y="1225153"/>
                  <a:pt x="1005692" y="1235869"/>
                </a:cubicBezTo>
                <a:cubicBezTo>
                  <a:pt x="1072563" y="1275159"/>
                  <a:pt x="950450" y="1371600"/>
                  <a:pt x="1031858" y="1371600"/>
                </a:cubicBezTo>
                <a:cubicBezTo>
                  <a:pt x="1165601" y="1371600"/>
                  <a:pt x="1238288" y="1543050"/>
                  <a:pt x="1366216" y="1546622"/>
                </a:cubicBezTo>
                <a:cubicBezTo>
                  <a:pt x="1386568" y="1546622"/>
                  <a:pt x="1395290" y="1578770"/>
                  <a:pt x="1395290" y="1603772"/>
                </a:cubicBezTo>
                <a:cubicBezTo>
                  <a:pt x="1395290" y="1635920"/>
                  <a:pt x="1374939" y="1639491"/>
                  <a:pt x="1354586" y="1643063"/>
                </a:cubicBezTo>
                <a:cubicBezTo>
                  <a:pt x="1322604" y="1646635"/>
                  <a:pt x="1287715" y="1603772"/>
                  <a:pt x="1247011" y="1664494"/>
                </a:cubicBezTo>
                <a:cubicBezTo>
                  <a:pt x="1322604" y="1700213"/>
                  <a:pt x="1401105" y="1735932"/>
                  <a:pt x="1398198" y="1857375"/>
                </a:cubicBezTo>
                <a:cubicBezTo>
                  <a:pt x="1398198" y="1889523"/>
                  <a:pt x="1430180" y="1903810"/>
                  <a:pt x="1453440" y="1910954"/>
                </a:cubicBezTo>
                <a:cubicBezTo>
                  <a:pt x="1494144" y="1925241"/>
                  <a:pt x="1526126" y="1946673"/>
                  <a:pt x="1549386" y="1993106"/>
                </a:cubicBezTo>
                <a:cubicBezTo>
                  <a:pt x="1549386" y="2003822"/>
                  <a:pt x="1549386" y="2010966"/>
                  <a:pt x="1549386" y="2021681"/>
                </a:cubicBezTo>
                <a:cubicBezTo>
                  <a:pt x="1543571" y="2132410"/>
                  <a:pt x="1485422" y="2128838"/>
                  <a:pt x="1421458" y="2110978"/>
                </a:cubicBezTo>
                <a:cubicBezTo>
                  <a:pt x="1345864" y="2089547"/>
                  <a:pt x="1270270" y="2046685"/>
                  <a:pt x="1188861" y="2085976"/>
                </a:cubicBezTo>
                <a:cubicBezTo>
                  <a:pt x="1302252" y="2139554"/>
                  <a:pt x="1427272" y="2143126"/>
                  <a:pt x="1531941" y="2218135"/>
                </a:cubicBezTo>
                <a:cubicBezTo>
                  <a:pt x="1142342" y="2232422"/>
                  <a:pt x="799262" y="1993106"/>
                  <a:pt x="421293" y="1900238"/>
                </a:cubicBezTo>
                <a:cubicBezTo>
                  <a:pt x="432923" y="1960960"/>
                  <a:pt x="464905" y="1975247"/>
                  <a:pt x="491072" y="1982391"/>
                </a:cubicBezTo>
                <a:cubicBezTo>
                  <a:pt x="630630" y="2028825"/>
                  <a:pt x="752743" y="2121695"/>
                  <a:pt x="880671" y="2200276"/>
                </a:cubicBezTo>
                <a:cubicBezTo>
                  <a:pt x="933005" y="2232422"/>
                  <a:pt x="970802" y="2268142"/>
                  <a:pt x="991154" y="2336007"/>
                </a:cubicBezTo>
                <a:cubicBezTo>
                  <a:pt x="1008599" y="2400300"/>
                  <a:pt x="1043489" y="2428875"/>
                  <a:pt x="1107453" y="2411016"/>
                </a:cubicBezTo>
                <a:cubicBezTo>
                  <a:pt x="1159787" y="2396729"/>
                  <a:pt x="1215029" y="2403873"/>
                  <a:pt x="1270270" y="2411016"/>
                </a:cubicBezTo>
                <a:cubicBezTo>
                  <a:pt x="1331326" y="2418160"/>
                  <a:pt x="1401105" y="2489597"/>
                  <a:pt x="1386568" y="2528889"/>
                </a:cubicBezTo>
                <a:cubicBezTo>
                  <a:pt x="1357494" y="2593182"/>
                  <a:pt x="1308067" y="2561035"/>
                  <a:pt x="1267362" y="2553891"/>
                </a:cubicBezTo>
                <a:cubicBezTo>
                  <a:pt x="1217936" y="2546748"/>
                  <a:pt x="1127805" y="2528889"/>
                  <a:pt x="1127805" y="2536032"/>
                </a:cubicBezTo>
                <a:cubicBezTo>
                  <a:pt x="1095822" y="2696766"/>
                  <a:pt x="1023136" y="2575322"/>
                  <a:pt x="970802" y="2575322"/>
                </a:cubicBezTo>
                <a:cubicBezTo>
                  <a:pt x="921375" y="2575322"/>
                  <a:pt x="871949" y="2557463"/>
                  <a:pt x="825429" y="2543176"/>
                </a:cubicBezTo>
                <a:cubicBezTo>
                  <a:pt x="764373" y="2525316"/>
                  <a:pt x="709132" y="2557463"/>
                  <a:pt x="650982" y="2564607"/>
                </a:cubicBezTo>
                <a:cubicBezTo>
                  <a:pt x="598648" y="2571751"/>
                  <a:pt x="627722" y="2664620"/>
                  <a:pt x="595740" y="2703909"/>
                </a:cubicBezTo>
                <a:cubicBezTo>
                  <a:pt x="589926" y="2714626"/>
                  <a:pt x="584111" y="2714626"/>
                  <a:pt x="578296" y="2714626"/>
                </a:cubicBezTo>
                <a:cubicBezTo>
                  <a:pt x="560851" y="2993232"/>
                  <a:pt x="255568" y="2925366"/>
                  <a:pt x="255568" y="2936081"/>
                </a:cubicBezTo>
                <a:cubicBezTo>
                  <a:pt x="229401" y="2953941"/>
                  <a:pt x="197419" y="2911079"/>
                  <a:pt x="165437" y="2953941"/>
                </a:cubicBezTo>
                <a:cubicBezTo>
                  <a:pt x="302087" y="3150394"/>
                  <a:pt x="511425" y="3196828"/>
                  <a:pt x="697501" y="3343275"/>
                </a:cubicBezTo>
                <a:cubicBezTo>
                  <a:pt x="543407" y="3393282"/>
                  <a:pt x="453275" y="3221832"/>
                  <a:pt x="339884" y="3243263"/>
                </a:cubicBezTo>
                <a:cubicBezTo>
                  <a:pt x="284643" y="3296842"/>
                  <a:pt x="450368" y="3382566"/>
                  <a:pt x="290458" y="3407569"/>
                </a:cubicBezTo>
                <a:cubicBezTo>
                  <a:pt x="360236" y="3454004"/>
                  <a:pt x="409664" y="3500439"/>
                  <a:pt x="459090" y="3554016"/>
                </a:cubicBezTo>
                <a:cubicBezTo>
                  <a:pt x="543407" y="3650457"/>
                  <a:pt x="560851" y="3714751"/>
                  <a:pt x="520147" y="3843338"/>
                </a:cubicBezTo>
                <a:cubicBezTo>
                  <a:pt x="493979" y="3929063"/>
                  <a:pt x="456183" y="4007645"/>
                  <a:pt x="491072" y="4107657"/>
                </a:cubicBezTo>
                <a:cubicBezTo>
                  <a:pt x="514332" y="4175522"/>
                  <a:pt x="505609" y="4221957"/>
                  <a:pt x="418386" y="4189810"/>
                </a:cubicBezTo>
                <a:cubicBezTo>
                  <a:pt x="325347" y="4157663"/>
                  <a:pt x="290458" y="4218386"/>
                  <a:pt x="313718" y="4339829"/>
                </a:cubicBezTo>
                <a:cubicBezTo>
                  <a:pt x="328254" y="4418410"/>
                  <a:pt x="313718" y="4443413"/>
                  <a:pt x="249753" y="4432698"/>
                </a:cubicBezTo>
                <a:cubicBezTo>
                  <a:pt x="179975" y="4421982"/>
                  <a:pt x="113103" y="4371976"/>
                  <a:pt x="25879" y="4396979"/>
                </a:cubicBezTo>
                <a:cubicBezTo>
                  <a:pt x="95658" y="4539854"/>
                  <a:pt x="243939" y="4496991"/>
                  <a:pt x="325347" y="4632722"/>
                </a:cubicBezTo>
                <a:cubicBezTo>
                  <a:pt x="229401" y="4632722"/>
                  <a:pt x="153807" y="4632722"/>
                  <a:pt x="84029" y="4604147"/>
                </a:cubicBezTo>
                <a:cubicBezTo>
                  <a:pt x="54954" y="4593433"/>
                  <a:pt x="22972" y="4579145"/>
                  <a:pt x="5527" y="4622007"/>
                </a:cubicBezTo>
                <a:cubicBezTo>
                  <a:pt x="-14826" y="4672014"/>
                  <a:pt x="25879" y="4689872"/>
                  <a:pt x="49139" y="4697016"/>
                </a:cubicBezTo>
                <a:cubicBezTo>
                  <a:pt x="116011" y="4722019"/>
                  <a:pt x="168344" y="4779170"/>
                  <a:pt x="226494" y="4825604"/>
                </a:cubicBezTo>
                <a:cubicBezTo>
                  <a:pt x="351514" y="4925616"/>
                  <a:pt x="488165" y="5011341"/>
                  <a:pt x="592833" y="5175647"/>
                </a:cubicBezTo>
                <a:cubicBezTo>
                  <a:pt x="461997" y="5132785"/>
                  <a:pt x="363144" y="5032772"/>
                  <a:pt x="238123" y="5014913"/>
                </a:cubicBezTo>
                <a:cubicBezTo>
                  <a:pt x="345700" y="5164932"/>
                  <a:pt x="482350" y="5264944"/>
                  <a:pt x="610278" y="5375673"/>
                </a:cubicBezTo>
                <a:cubicBezTo>
                  <a:pt x="648075" y="5407819"/>
                  <a:pt x="685872" y="5429250"/>
                  <a:pt x="691686" y="5497116"/>
                </a:cubicBezTo>
                <a:cubicBezTo>
                  <a:pt x="709132" y="5629276"/>
                  <a:pt x="755650" y="5736432"/>
                  <a:pt x="860319" y="5793582"/>
                </a:cubicBezTo>
                <a:cubicBezTo>
                  <a:pt x="860319" y="5793582"/>
                  <a:pt x="854504" y="5815013"/>
                  <a:pt x="851597" y="5825729"/>
                </a:cubicBezTo>
                <a:cubicBezTo>
                  <a:pt x="787632" y="5829301"/>
                  <a:pt x="738206" y="5750720"/>
                  <a:pt x="659704" y="5779295"/>
                </a:cubicBezTo>
                <a:cubicBezTo>
                  <a:pt x="738206" y="5886451"/>
                  <a:pt x="802169" y="5979319"/>
                  <a:pt x="909746" y="6029326"/>
                </a:cubicBezTo>
                <a:cubicBezTo>
                  <a:pt x="996969" y="6068616"/>
                  <a:pt x="1104545" y="6093620"/>
                  <a:pt x="1168509" y="6222207"/>
                </a:cubicBezTo>
                <a:cubicBezTo>
                  <a:pt x="1095822" y="6247210"/>
                  <a:pt x="1040581" y="6215063"/>
                  <a:pt x="985339" y="6193632"/>
                </a:cubicBezTo>
                <a:cubicBezTo>
                  <a:pt x="901023" y="6157913"/>
                  <a:pt x="816707" y="6118623"/>
                  <a:pt x="732391" y="6082904"/>
                </a:cubicBezTo>
                <a:cubicBezTo>
                  <a:pt x="700408" y="6068616"/>
                  <a:pt x="665519" y="6061472"/>
                  <a:pt x="645167" y="6125766"/>
                </a:cubicBezTo>
                <a:cubicBezTo>
                  <a:pt x="752743" y="6140053"/>
                  <a:pt x="816707" y="6225779"/>
                  <a:pt x="883579" y="6307932"/>
                </a:cubicBezTo>
                <a:cubicBezTo>
                  <a:pt x="921375" y="6354366"/>
                  <a:pt x="953358" y="6415088"/>
                  <a:pt x="1020229" y="6393657"/>
                </a:cubicBezTo>
                <a:cubicBezTo>
                  <a:pt x="1055118" y="6382942"/>
                  <a:pt x="1078378" y="6415088"/>
                  <a:pt x="1075471" y="6457950"/>
                </a:cubicBezTo>
                <a:cubicBezTo>
                  <a:pt x="1060933" y="6607970"/>
                  <a:pt x="1145250" y="6657976"/>
                  <a:pt x="1232473" y="6686551"/>
                </a:cubicBezTo>
                <a:cubicBezTo>
                  <a:pt x="1360401" y="6729413"/>
                  <a:pt x="1473792" y="6815138"/>
                  <a:pt x="1592997" y="6886576"/>
                </a:cubicBezTo>
                <a:lnTo>
                  <a:pt x="5511704" y="6886576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EB370C9-B35B-C3D4-C4DA-07EA266BF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3312"/>
            <a:ext cx="4038600" cy="5431376"/>
          </a:xfrm>
        </p:spPr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E7C8966-A30D-5741-341F-0A97A98664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9" y="713313"/>
            <a:ext cx="5257801" cy="5431376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s-ES" sz="3600" dirty="0"/>
              <a:t>Linfoma de Hodgkin </a:t>
            </a:r>
            <a:r>
              <a:rPr lang="es-ES" sz="3600" dirty="0" err="1"/>
              <a:t>Recaidos</a:t>
            </a:r>
            <a:r>
              <a:rPr lang="es-ES" sz="3600" dirty="0"/>
              <a:t> / Refractario EHA 2026</a:t>
            </a:r>
          </a:p>
        </p:txBody>
      </p:sp>
    </p:spTree>
    <p:extLst>
      <p:ext uri="{BB962C8B-B14F-4D97-AF65-F5344CB8AC3E}">
        <p14:creationId xmlns:p14="http://schemas.microsoft.com/office/powerpoint/2010/main" val="39395822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D073016-B734-483B-8953-5BADEE145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38600" y="0"/>
            <a:ext cx="8157458" cy="6858000"/>
          </a:xfrm>
          <a:prstGeom prst="rect">
            <a:avLst/>
          </a:prstGeom>
          <a:gradFill>
            <a:gsLst>
              <a:gs pos="2000">
                <a:schemeClr val="accent1"/>
              </a:gs>
              <a:gs pos="78000">
                <a:schemeClr val="accent1">
                  <a:lumMod val="50000"/>
                </a:schemeClr>
              </a:gs>
              <a:gs pos="100000">
                <a:srgbClr val="000000">
                  <a:alpha val="85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0A7EAB6-59D3-4325-8DE6-E0CA4009C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4537" y="1839884"/>
            <a:ext cx="8157460" cy="5017687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30000"/>
                </a:schemeClr>
              </a:gs>
              <a:gs pos="100000">
                <a:srgbClr val="000000">
                  <a:alpha val="44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063179" y="-33131"/>
            <a:ext cx="6857999" cy="6923403"/>
          </a:xfrm>
          <a:prstGeom prst="rect">
            <a:avLst/>
          </a:prstGeom>
          <a:gradFill>
            <a:gsLst>
              <a:gs pos="56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68947074-5449-34BA-C58F-08290673B0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3739"/>
          <a:stretch>
            <a:fillRect/>
          </a:stretch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3045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D073016-B734-483B-8953-5BADEE145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38600" y="0"/>
            <a:ext cx="8157458" cy="6858000"/>
          </a:xfrm>
          <a:prstGeom prst="rect">
            <a:avLst/>
          </a:prstGeom>
          <a:gradFill>
            <a:gsLst>
              <a:gs pos="2000">
                <a:schemeClr val="accent1"/>
              </a:gs>
              <a:gs pos="78000">
                <a:schemeClr val="accent1">
                  <a:lumMod val="50000"/>
                </a:schemeClr>
              </a:gs>
              <a:gs pos="100000">
                <a:srgbClr val="000000">
                  <a:alpha val="85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0A7EAB6-59D3-4325-8DE6-E0CA4009C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4537" y="1839884"/>
            <a:ext cx="8157460" cy="5017687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30000"/>
                </a:schemeClr>
              </a:gs>
              <a:gs pos="100000">
                <a:srgbClr val="000000">
                  <a:alpha val="44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063179" y="-33131"/>
            <a:ext cx="6857999" cy="6923403"/>
          </a:xfrm>
          <a:prstGeom prst="rect">
            <a:avLst/>
          </a:prstGeom>
          <a:gradFill>
            <a:gsLst>
              <a:gs pos="56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519872DF-C9C1-05E8-FDC3-95DE1A8F7D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9215" y="457200"/>
            <a:ext cx="1061357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250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1E124C-6D4B-FE29-2B76-400429841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7974" y="1173021"/>
            <a:ext cx="4282983" cy="75662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Esquema BrECADD</a:t>
            </a:r>
            <a:endParaRPr lang="en-US" sz="3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16D9A531-337F-7E77-7935-17097E8766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9641" t="26841" r="52823" b="11117"/>
          <a:stretch>
            <a:fillRect/>
          </a:stretch>
        </p:blipFill>
        <p:spPr>
          <a:xfrm>
            <a:off x="576244" y="1173021"/>
            <a:ext cx="5628018" cy="4279088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881578A-D9B7-ABF3-CC5E-16C1B30935EE}"/>
              </a:ext>
            </a:extLst>
          </p:cNvPr>
          <p:cNvSpPr txBox="1"/>
          <p:nvPr/>
        </p:nvSpPr>
        <p:spPr>
          <a:xfrm>
            <a:off x="6719433" y="2129073"/>
            <a:ext cx="4889831" cy="38088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"Se mantuvo la base terapéutica de Kairos con doxorrubicina, ciclofosfamida y etopósido, y se añadió brentuximab vedotina.“</a:t>
            </a:r>
          </a:p>
          <a:p>
            <a:pPr marL="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"Se eliminaron fármacos problemáticos con el objetivo de mejorar la tolerabilidad aguda y a largo plazo:"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-Bleomicina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(toxicidad pulmonar)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-Vincristina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(neurotoxicidad)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-Procarbazina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(toxicidad gonadal y genotoxicidad)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-14 días de prednisona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(riesgo de infección) </a:t>
            </a: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"Como resultado, se obtuvo un protocolo menos complejo y adecuado para el tratamiento ambulatorio."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60177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D073016-B734-483B-8953-5BADEE145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38600" y="0"/>
            <a:ext cx="8157458" cy="6858000"/>
          </a:xfrm>
          <a:prstGeom prst="rect">
            <a:avLst/>
          </a:prstGeom>
          <a:gradFill>
            <a:gsLst>
              <a:gs pos="2000">
                <a:schemeClr val="accent1"/>
              </a:gs>
              <a:gs pos="78000">
                <a:schemeClr val="accent1">
                  <a:lumMod val="50000"/>
                </a:schemeClr>
              </a:gs>
              <a:gs pos="100000">
                <a:srgbClr val="000000">
                  <a:alpha val="85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0A7EAB6-59D3-4325-8DE6-E0CA4009C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4537" y="1839884"/>
            <a:ext cx="8157460" cy="5017687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30000"/>
                </a:schemeClr>
              </a:gs>
              <a:gs pos="100000">
                <a:srgbClr val="000000">
                  <a:alpha val="44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063179" y="-33131"/>
            <a:ext cx="6857999" cy="6923403"/>
          </a:xfrm>
          <a:prstGeom prst="rect">
            <a:avLst/>
          </a:prstGeom>
          <a:gradFill>
            <a:gsLst>
              <a:gs pos="56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86A96FF4-46E0-4E62-6F44-E0B2AF8C91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5888"/>
          <a:stretch>
            <a:fillRect/>
          </a:stretch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9624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D073016-B734-483B-8953-5BADEE145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38600" y="0"/>
            <a:ext cx="8157458" cy="6858000"/>
          </a:xfrm>
          <a:prstGeom prst="rect">
            <a:avLst/>
          </a:prstGeom>
          <a:gradFill>
            <a:gsLst>
              <a:gs pos="2000">
                <a:schemeClr val="accent1"/>
              </a:gs>
              <a:gs pos="78000">
                <a:schemeClr val="accent1">
                  <a:lumMod val="50000"/>
                </a:schemeClr>
              </a:gs>
              <a:gs pos="100000">
                <a:srgbClr val="000000">
                  <a:alpha val="85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0A7EAB6-59D3-4325-8DE6-E0CA4009C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4537" y="1839884"/>
            <a:ext cx="8157460" cy="5017687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30000"/>
                </a:schemeClr>
              </a:gs>
              <a:gs pos="100000">
                <a:srgbClr val="000000">
                  <a:alpha val="44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063179" y="-33131"/>
            <a:ext cx="6857999" cy="6923403"/>
          </a:xfrm>
          <a:prstGeom prst="rect">
            <a:avLst/>
          </a:prstGeom>
          <a:gradFill>
            <a:gsLst>
              <a:gs pos="56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814B592C-9064-E583-0C9B-6301770836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4610"/>
          <a:stretch>
            <a:fillRect/>
          </a:stretch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4001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D073016-B734-483B-8953-5BADEE145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38600" y="0"/>
            <a:ext cx="8157458" cy="6858000"/>
          </a:xfrm>
          <a:prstGeom prst="rect">
            <a:avLst/>
          </a:prstGeom>
          <a:gradFill>
            <a:gsLst>
              <a:gs pos="2000">
                <a:schemeClr val="accent1"/>
              </a:gs>
              <a:gs pos="78000">
                <a:schemeClr val="accent1">
                  <a:lumMod val="50000"/>
                </a:schemeClr>
              </a:gs>
              <a:gs pos="100000">
                <a:srgbClr val="000000">
                  <a:alpha val="85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0A7EAB6-59D3-4325-8DE6-E0CA4009C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4537" y="1839884"/>
            <a:ext cx="8157460" cy="5017687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30000"/>
                </a:schemeClr>
              </a:gs>
              <a:gs pos="100000">
                <a:srgbClr val="000000">
                  <a:alpha val="44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063179" y="-33131"/>
            <a:ext cx="6857999" cy="6923403"/>
          </a:xfrm>
          <a:prstGeom prst="rect">
            <a:avLst/>
          </a:prstGeom>
          <a:gradFill>
            <a:gsLst>
              <a:gs pos="56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F66B9962-2B39-C143-393C-79666B49BD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4610"/>
          <a:stretch>
            <a:fillRect/>
          </a:stretch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2573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D073016-B734-483B-8953-5BADEE145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38600" y="0"/>
            <a:ext cx="8157458" cy="6858000"/>
          </a:xfrm>
          <a:prstGeom prst="rect">
            <a:avLst/>
          </a:prstGeom>
          <a:gradFill>
            <a:gsLst>
              <a:gs pos="2000">
                <a:schemeClr val="accent1"/>
              </a:gs>
              <a:gs pos="78000">
                <a:schemeClr val="accent1">
                  <a:lumMod val="50000"/>
                </a:schemeClr>
              </a:gs>
              <a:gs pos="100000">
                <a:srgbClr val="000000">
                  <a:alpha val="85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0A7EAB6-59D3-4325-8DE6-E0CA4009C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4537" y="1839884"/>
            <a:ext cx="8157460" cy="5017687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30000"/>
                </a:schemeClr>
              </a:gs>
              <a:gs pos="100000">
                <a:srgbClr val="000000">
                  <a:alpha val="44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063179" y="-33131"/>
            <a:ext cx="6857999" cy="6923403"/>
          </a:xfrm>
          <a:prstGeom prst="rect">
            <a:avLst/>
          </a:prstGeom>
          <a:gradFill>
            <a:gsLst>
              <a:gs pos="56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FE5DE30F-731B-0DA9-DE8D-5D387D5503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5466"/>
          <a:stretch>
            <a:fillRect/>
          </a:stretch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0565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D073016-B734-483B-8953-5BADEE145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38600" y="0"/>
            <a:ext cx="8157458" cy="6858000"/>
          </a:xfrm>
          <a:prstGeom prst="rect">
            <a:avLst/>
          </a:prstGeom>
          <a:gradFill>
            <a:gsLst>
              <a:gs pos="2000">
                <a:schemeClr val="accent1"/>
              </a:gs>
              <a:gs pos="78000">
                <a:schemeClr val="accent1">
                  <a:lumMod val="50000"/>
                </a:schemeClr>
              </a:gs>
              <a:gs pos="100000">
                <a:srgbClr val="000000">
                  <a:alpha val="85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0A7EAB6-59D3-4325-8DE6-E0CA4009C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4537" y="1839884"/>
            <a:ext cx="8157460" cy="5017687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30000"/>
                </a:schemeClr>
              </a:gs>
              <a:gs pos="100000">
                <a:srgbClr val="000000">
                  <a:alpha val="44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063179" y="-33131"/>
            <a:ext cx="6857999" cy="6923403"/>
          </a:xfrm>
          <a:prstGeom prst="rect">
            <a:avLst/>
          </a:prstGeom>
          <a:gradFill>
            <a:gsLst>
              <a:gs pos="56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C6FFB331-1F4D-C2E9-E1C1-7DC106D2CC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5040"/>
          <a:stretch>
            <a:fillRect/>
          </a:stretch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4390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D073016-B734-483B-8953-5BADEE145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38600" y="0"/>
            <a:ext cx="8157458" cy="6858000"/>
          </a:xfrm>
          <a:prstGeom prst="rect">
            <a:avLst/>
          </a:prstGeom>
          <a:gradFill>
            <a:gsLst>
              <a:gs pos="2000">
                <a:schemeClr val="accent1"/>
              </a:gs>
              <a:gs pos="78000">
                <a:schemeClr val="accent1">
                  <a:lumMod val="50000"/>
                </a:schemeClr>
              </a:gs>
              <a:gs pos="100000">
                <a:srgbClr val="000000">
                  <a:alpha val="85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0A7EAB6-59D3-4325-8DE6-E0CA4009C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4537" y="1839884"/>
            <a:ext cx="8157460" cy="5017687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30000"/>
                </a:schemeClr>
              </a:gs>
              <a:gs pos="100000">
                <a:srgbClr val="000000">
                  <a:alpha val="44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063179" y="-33131"/>
            <a:ext cx="6857999" cy="6923403"/>
          </a:xfrm>
          <a:prstGeom prst="rect">
            <a:avLst/>
          </a:prstGeom>
          <a:gradFill>
            <a:gsLst>
              <a:gs pos="56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C950D1F8-9963-AB10-DE27-495FFB0522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6306"/>
          <a:stretch>
            <a:fillRect/>
          </a:stretch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7851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D073016-B734-483B-8953-5BADEE145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38600" y="0"/>
            <a:ext cx="8157458" cy="6858000"/>
          </a:xfrm>
          <a:prstGeom prst="rect">
            <a:avLst/>
          </a:prstGeom>
          <a:gradFill>
            <a:gsLst>
              <a:gs pos="2000">
                <a:schemeClr val="accent1"/>
              </a:gs>
              <a:gs pos="78000">
                <a:schemeClr val="accent1">
                  <a:lumMod val="50000"/>
                </a:schemeClr>
              </a:gs>
              <a:gs pos="100000">
                <a:srgbClr val="000000">
                  <a:alpha val="85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0A7EAB6-59D3-4325-8DE6-E0CA4009C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4537" y="1839884"/>
            <a:ext cx="8157460" cy="5017687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30000"/>
                </a:schemeClr>
              </a:gs>
              <a:gs pos="100000">
                <a:srgbClr val="000000">
                  <a:alpha val="44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063179" y="-33131"/>
            <a:ext cx="6857999" cy="6923403"/>
          </a:xfrm>
          <a:prstGeom prst="rect">
            <a:avLst/>
          </a:prstGeom>
          <a:gradFill>
            <a:gsLst>
              <a:gs pos="56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541C31BF-FE25-6F53-4B56-C2E1E3EFF7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5466"/>
          <a:stretch>
            <a:fillRect/>
          </a:stretch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97982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02ED27-D484-973C-40E2-467ABA6AB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0522E92-FA8B-A72D-76A6-01121E1C15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FA477AE-366B-FFD0-D83B-96220FDF20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32" y="126694"/>
            <a:ext cx="12053735" cy="6731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25419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D073016-B734-483B-8953-5BADEE145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38600" y="0"/>
            <a:ext cx="8157458" cy="6858000"/>
          </a:xfrm>
          <a:prstGeom prst="rect">
            <a:avLst/>
          </a:prstGeom>
          <a:gradFill>
            <a:gsLst>
              <a:gs pos="2000">
                <a:schemeClr val="accent1"/>
              </a:gs>
              <a:gs pos="78000">
                <a:schemeClr val="accent1">
                  <a:lumMod val="50000"/>
                </a:schemeClr>
              </a:gs>
              <a:gs pos="100000">
                <a:srgbClr val="000000">
                  <a:alpha val="85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0A7EAB6-59D3-4325-8DE6-E0CA4009C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4537" y="1839884"/>
            <a:ext cx="8157460" cy="5017687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30000"/>
                </a:schemeClr>
              </a:gs>
              <a:gs pos="100000">
                <a:srgbClr val="000000">
                  <a:alpha val="44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063179" y="-33131"/>
            <a:ext cx="6857999" cy="6923403"/>
          </a:xfrm>
          <a:prstGeom prst="rect">
            <a:avLst/>
          </a:prstGeom>
          <a:gradFill>
            <a:gsLst>
              <a:gs pos="56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C1CA74F3-0F7C-3B94-6D92-DBAC0212D1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811797" y="457200"/>
            <a:ext cx="10568406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2419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D073016-B734-483B-8953-5BADEE145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38600" y="0"/>
            <a:ext cx="8157458" cy="6858000"/>
          </a:xfrm>
          <a:prstGeom prst="rect">
            <a:avLst/>
          </a:prstGeom>
          <a:gradFill>
            <a:gsLst>
              <a:gs pos="2000">
                <a:schemeClr val="accent1"/>
              </a:gs>
              <a:gs pos="78000">
                <a:schemeClr val="accent1">
                  <a:lumMod val="50000"/>
                </a:schemeClr>
              </a:gs>
              <a:gs pos="100000">
                <a:srgbClr val="000000">
                  <a:alpha val="85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0A7EAB6-59D3-4325-8DE6-E0CA4009C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4537" y="1839884"/>
            <a:ext cx="8157460" cy="5017687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30000"/>
                </a:schemeClr>
              </a:gs>
              <a:gs pos="100000">
                <a:srgbClr val="000000">
                  <a:alpha val="44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063179" y="-33131"/>
            <a:ext cx="6857999" cy="6923403"/>
          </a:xfrm>
          <a:prstGeom prst="rect">
            <a:avLst/>
          </a:prstGeom>
          <a:gradFill>
            <a:gsLst>
              <a:gs pos="56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6C9F4A63-44E7-81C9-77E0-4C0AEFCF00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736473"/>
            <a:ext cx="11277600" cy="538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0243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9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1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BE2C2CB-3DAC-BB6D-25F3-F410A0AFF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PFS  en la población ITT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B0A42510-8300-B1B9-1E23-4BE795B207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0678" t="27619" r="29705" b="11367"/>
          <a:stretch>
            <a:fillRect/>
          </a:stretch>
        </p:blipFill>
        <p:spPr>
          <a:xfrm>
            <a:off x="1367499" y="1966293"/>
            <a:ext cx="9457001" cy="445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0727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D073016-B734-483B-8953-5BADEE145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38600" y="0"/>
            <a:ext cx="8157458" cy="6858000"/>
          </a:xfrm>
          <a:prstGeom prst="rect">
            <a:avLst/>
          </a:prstGeom>
          <a:gradFill>
            <a:gsLst>
              <a:gs pos="2000">
                <a:schemeClr val="accent1"/>
              </a:gs>
              <a:gs pos="78000">
                <a:schemeClr val="accent1">
                  <a:lumMod val="50000"/>
                </a:schemeClr>
              </a:gs>
              <a:gs pos="100000">
                <a:srgbClr val="000000">
                  <a:alpha val="85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0A7EAB6-59D3-4325-8DE6-E0CA4009C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4537" y="1839884"/>
            <a:ext cx="8157460" cy="5017687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30000"/>
                </a:schemeClr>
              </a:gs>
              <a:gs pos="100000">
                <a:srgbClr val="000000">
                  <a:alpha val="44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063179" y="-33131"/>
            <a:ext cx="6857999" cy="6923403"/>
          </a:xfrm>
          <a:prstGeom prst="rect">
            <a:avLst/>
          </a:prstGeom>
          <a:gradFill>
            <a:gsLst>
              <a:gs pos="56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77E1EBD5-3A19-A048-3D44-84CB70AECA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722375"/>
            <a:ext cx="11277600" cy="5413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70929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D073016-B734-483B-8953-5BADEE145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38600" y="0"/>
            <a:ext cx="8157458" cy="6858000"/>
          </a:xfrm>
          <a:prstGeom prst="rect">
            <a:avLst/>
          </a:prstGeom>
          <a:gradFill>
            <a:gsLst>
              <a:gs pos="2000">
                <a:schemeClr val="accent1"/>
              </a:gs>
              <a:gs pos="78000">
                <a:schemeClr val="accent1">
                  <a:lumMod val="50000"/>
                </a:schemeClr>
              </a:gs>
              <a:gs pos="100000">
                <a:srgbClr val="000000">
                  <a:alpha val="85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0A7EAB6-59D3-4325-8DE6-E0CA4009C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4537" y="1839884"/>
            <a:ext cx="8157460" cy="5017687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30000"/>
                </a:schemeClr>
              </a:gs>
              <a:gs pos="100000">
                <a:srgbClr val="000000">
                  <a:alpha val="44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063179" y="-33131"/>
            <a:ext cx="6857999" cy="6923403"/>
          </a:xfrm>
          <a:prstGeom prst="rect">
            <a:avLst/>
          </a:prstGeom>
          <a:gradFill>
            <a:gsLst>
              <a:gs pos="56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3D38B429-3D5E-0137-411F-A0135962DF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736473"/>
            <a:ext cx="11277600" cy="538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9729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D073016-B734-483B-8953-5BADEE145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38600" y="0"/>
            <a:ext cx="8157458" cy="6858000"/>
          </a:xfrm>
          <a:prstGeom prst="rect">
            <a:avLst/>
          </a:prstGeom>
          <a:gradFill>
            <a:gsLst>
              <a:gs pos="2000">
                <a:schemeClr val="accent1"/>
              </a:gs>
              <a:gs pos="78000">
                <a:schemeClr val="accent1">
                  <a:lumMod val="50000"/>
                </a:schemeClr>
              </a:gs>
              <a:gs pos="100000">
                <a:srgbClr val="000000">
                  <a:alpha val="85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0A7EAB6-59D3-4325-8DE6-E0CA4009C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4537" y="1839884"/>
            <a:ext cx="8157460" cy="5017687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30000"/>
                </a:schemeClr>
              </a:gs>
              <a:gs pos="100000">
                <a:srgbClr val="000000">
                  <a:alpha val="44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063179" y="-33131"/>
            <a:ext cx="6857999" cy="6923403"/>
          </a:xfrm>
          <a:prstGeom prst="rect">
            <a:avLst/>
          </a:prstGeom>
          <a:gradFill>
            <a:gsLst>
              <a:gs pos="56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1C5AC62E-0599-C9BA-778E-C5ECDE18B5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736473"/>
            <a:ext cx="11277600" cy="538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423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D073016-B734-483B-8953-5BADEE145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38600" y="0"/>
            <a:ext cx="8157458" cy="6858000"/>
          </a:xfrm>
          <a:prstGeom prst="rect">
            <a:avLst/>
          </a:prstGeom>
          <a:gradFill>
            <a:gsLst>
              <a:gs pos="2000">
                <a:schemeClr val="accent1"/>
              </a:gs>
              <a:gs pos="78000">
                <a:schemeClr val="accent1">
                  <a:lumMod val="50000"/>
                </a:schemeClr>
              </a:gs>
              <a:gs pos="100000">
                <a:srgbClr val="000000">
                  <a:alpha val="85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0A7EAB6-59D3-4325-8DE6-E0CA4009C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4537" y="1839884"/>
            <a:ext cx="8157460" cy="5017687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30000"/>
                </a:schemeClr>
              </a:gs>
              <a:gs pos="100000">
                <a:srgbClr val="000000">
                  <a:alpha val="44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063179" y="-33131"/>
            <a:ext cx="6857999" cy="6923403"/>
          </a:xfrm>
          <a:prstGeom prst="rect">
            <a:avLst/>
          </a:prstGeom>
          <a:gradFill>
            <a:gsLst>
              <a:gs pos="56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5BFE90D4-5287-D43F-74FF-764510B6A0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722375"/>
            <a:ext cx="11277600" cy="5413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66419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AFAD2E9-AB43-2D19-37E8-FDC9B3846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es-MX" dirty="0"/>
              <a:t>Conclusiones.</a:t>
            </a:r>
            <a:endParaRPr lang="es-CO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66A3ACBE-8C0F-2635-CCE5-16B5F6B5A53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633405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477420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7718681-A12E-49D6-9925-DD7C68176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BD77573-9EF2-4C35-8285-A1CF6FBB0E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5511704" cy="6858000"/>
          </a:xfrm>
          <a:custGeom>
            <a:avLst/>
            <a:gdLst>
              <a:gd name="connsiteX0" fmla="*/ 5511704 w 5511704"/>
              <a:gd name="connsiteY0" fmla="*/ 0 h 6886576"/>
              <a:gd name="connsiteX1" fmla="*/ 1008599 w 5511704"/>
              <a:gd name="connsiteY1" fmla="*/ 0 h 6886576"/>
              <a:gd name="connsiteX2" fmla="*/ 1310975 w 5511704"/>
              <a:gd name="connsiteY2" fmla="*/ 110728 h 6886576"/>
              <a:gd name="connsiteX3" fmla="*/ 1267362 w 5511704"/>
              <a:gd name="connsiteY3" fmla="*/ 135731 h 6886576"/>
              <a:gd name="connsiteX4" fmla="*/ 1005692 w 5511704"/>
              <a:gd name="connsiteY4" fmla="*/ 71437 h 6886576"/>
              <a:gd name="connsiteX5" fmla="*/ 953358 w 5511704"/>
              <a:gd name="connsiteY5" fmla="*/ 89297 h 6886576"/>
              <a:gd name="connsiteX6" fmla="*/ 979525 w 5511704"/>
              <a:gd name="connsiteY6" fmla="*/ 164307 h 6886576"/>
              <a:gd name="connsiteX7" fmla="*/ 1092915 w 5511704"/>
              <a:gd name="connsiteY7" fmla="*/ 192882 h 6886576"/>
              <a:gd name="connsiteX8" fmla="*/ 1270270 w 5511704"/>
              <a:gd name="connsiteY8" fmla="*/ 375047 h 6886576"/>
              <a:gd name="connsiteX9" fmla="*/ 1002784 w 5511704"/>
              <a:gd name="connsiteY9" fmla="*/ 353615 h 6886576"/>
              <a:gd name="connsiteX10" fmla="*/ 956265 w 5511704"/>
              <a:gd name="connsiteY10" fmla="*/ 396479 h 6886576"/>
              <a:gd name="connsiteX11" fmla="*/ 938820 w 5511704"/>
              <a:gd name="connsiteY11" fmla="*/ 453629 h 6886576"/>
              <a:gd name="connsiteX12" fmla="*/ 860319 w 5511704"/>
              <a:gd name="connsiteY12" fmla="*/ 360759 h 6886576"/>
              <a:gd name="connsiteX13" fmla="*/ 793447 w 5511704"/>
              <a:gd name="connsiteY13" fmla="*/ 335757 h 6886576"/>
              <a:gd name="connsiteX14" fmla="*/ 773095 w 5511704"/>
              <a:gd name="connsiteY14" fmla="*/ 417910 h 6886576"/>
              <a:gd name="connsiteX15" fmla="*/ 834151 w 5511704"/>
              <a:gd name="connsiteY15" fmla="*/ 507206 h 6886576"/>
              <a:gd name="connsiteX16" fmla="*/ 996969 w 5511704"/>
              <a:gd name="connsiteY16" fmla="*/ 560785 h 6886576"/>
              <a:gd name="connsiteX17" fmla="*/ 822522 w 5511704"/>
              <a:gd name="connsiteY17" fmla="*/ 560785 h 6886576"/>
              <a:gd name="connsiteX18" fmla="*/ 621908 w 5511704"/>
              <a:gd name="connsiteY18" fmla="*/ 525066 h 6886576"/>
              <a:gd name="connsiteX19" fmla="*/ 409664 w 5511704"/>
              <a:gd name="connsiteY19" fmla="*/ 535781 h 6886576"/>
              <a:gd name="connsiteX20" fmla="*/ 209049 w 5511704"/>
              <a:gd name="connsiteY20" fmla="*/ 464344 h 6886576"/>
              <a:gd name="connsiteX21" fmla="*/ 5527 w 5511704"/>
              <a:gd name="connsiteY21" fmla="*/ 467916 h 6886576"/>
              <a:gd name="connsiteX22" fmla="*/ 906838 w 5511704"/>
              <a:gd name="connsiteY22" fmla="*/ 914400 h 6886576"/>
              <a:gd name="connsiteX23" fmla="*/ 863226 w 5511704"/>
              <a:gd name="connsiteY23" fmla="*/ 925116 h 6886576"/>
              <a:gd name="connsiteX24" fmla="*/ 805077 w 5511704"/>
              <a:gd name="connsiteY24" fmla="*/ 953691 h 6886576"/>
              <a:gd name="connsiteX25" fmla="*/ 848689 w 5511704"/>
              <a:gd name="connsiteY25" fmla="*/ 1010841 h 6886576"/>
              <a:gd name="connsiteX26" fmla="*/ 1084193 w 5511704"/>
              <a:gd name="connsiteY26" fmla="*/ 1117997 h 6886576"/>
              <a:gd name="connsiteX27" fmla="*/ 1142342 w 5511704"/>
              <a:gd name="connsiteY27" fmla="*/ 1225153 h 6886576"/>
              <a:gd name="connsiteX28" fmla="*/ 1069655 w 5511704"/>
              <a:gd name="connsiteY28" fmla="*/ 1214438 h 6886576"/>
              <a:gd name="connsiteX29" fmla="*/ 1005692 w 5511704"/>
              <a:gd name="connsiteY29" fmla="*/ 1235869 h 6886576"/>
              <a:gd name="connsiteX30" fmla="*/ 1031858 w 5511704"/>
              <a:gd name="connsiteY30" fmla="*/ 1371600 h 6886576"/>
              <a:gd name="connsiteX31" fmla="*/ 1366216 w 5511704"/>
              <a:gd name="connsiteY31" fmla="*/ 1546622 h 6886576"/>
              <a:gd name="connsiteX32" fmla="*/ 1395290 w 5511704"/>
              <a:gd name="connsiteY32" fmla="*/ 1603772 h 6886576"/>
              <a:gd name="connsiteX33" fmla="*/ 1354586 w 5511704"/>
              <a:gd name="connsiteY33" fmla="*/ 1643063 h 6886576"/>
              <a:gd name="connsiteX34" fmla="*/ 1247011 w 5511704"/>
              <a:gd name="connsiteY34" fmla="*/ 1664494 h 6886576"/>
              <a:gd name="connsiteX35" fmla="*/ 1398198 w 5511704"/>
              <a:gd name="connsiteY35" fmla="*/ 1857375 h 6886576"/>
              <a:gd name="connsiteX36" fmla="*/ 1453440 w 5511704"/>
              <a:gd name="connsiteY36" fmla="*/ 1910954 h 6886576"/>
              <a:gd name="connsiteX37" fmla="*/ 1549386 w 5511704"/>
              <a:gd name="connsiteY37" fmla="*/ 1993106 h 6886576"/>
              <a:gd name="connsiteX38" fmla="*/ 1549386 w 5511704"/>
              <a:gd name="connsiteY38" fmla="*/ 2021681 h 6886576"/>
              <a:gd name="connsiteX39" fmla="*/ 1421458 w 5511704"/>
              <a:gd name="connsiteY39" fmla="*/ 2110978 h 6886576"/>
              <a:gd name="connsiteX40" fmla="*/ 1188861 w 5511704"/>
              <a:gd name="connsiteY40" fmla="*/ 2085976 h 6886576"/>
              <a:gd name="connsiteX41" fmla="*/ 1531941 w 5511704"/>
              <a:gd name="connsiteY41" fmla="*/ 2218135 h 6886576"/>
              <a:gd name="connsiteX42" fmla="*/ 421293 w 5511704"/>
              <a:gd name="connsiteY42" fmla="*/ 1900238 h 6886576"/>
              <a:gd name="connsiteX43" fmla="*/ 491072 w 5511704"/>
              <a:gd name="connsiteY43" fmla="*/ 1982391 h 6886576"/>
              <a:gd name="connsiteX44" fmla="*/ 880671 w 5511704"/>
              <a:gd name="connsiteY44" fmla="*/ 2200276 h 6886576"/>
              <a:gd name="connsiteX45" fmla="*/ 991154 w 5511704"/>
              <a:gd name="connsiteY45" fmla="*/ 2336007 h 6886576"/>
              <a:gd name="connsiteX46" fmla="*/ 1107453 w 5511704"/>
              <a:gd name="connsiteY46" fmla="*/ 2411016 h 6886576"/>
              <a:gd name="connsiteX47" fmla="*/ 1270270 w 5511704"/>
              <a:gd name="connsiteY47" fmla="*/ 2411016 h 6886576"/>
              <a:gd name="connsiteX48" fmla="*/ 1386568 w 5511704"/>
              <a:gd name="connsiteY48" fmla="*/ 2528889 h 6886576"/>
              <a:gd name="connsiteX49" fmla="*/ 1267362 w 5511704"/>
              <a:gd name="connsiteY49" fmla="*/ 2553891 h 6886576"/>
              <a:gd name="connsiteX50" fmla="*/ 1127805 w 5511704"/>
              <a:gd name="connsiteY50" fmla="*/ 2536032 h 6886576"/>
              <a:gd name="connsiteX51" fmla="*/ 970802 w 5511704"/>
              <a:gd name="connsiteY51" fmla="*/ 2575322 h 6886576"/>
              <a:gd name="connsiteX52" fmla="*/ 825429 w 5511704"/>
              <a:gd name="connsiteY52" fmla="*/ 2543176 h 6886576"/>
              <a:gd name="connsiteX53" fmla="*/ 650982 w 5511704"/>
              <a:gd name="connsiteY53" fmla="*/ 2564607 h 6886576"/>
              <a:gd name="connsiteX54" fmla="*/ 595740 w 5511704"/>
              <a:gd name="connsiteY54" fmla="*/ 2703909 h 6886576"/>
              <a:gd name="connsiteX55" fmla="*/ 578296 w 5511704"/>
              <a:gd name="connsiteY55" fmla="*/ 2714626 h 6886576"/>
              <a:gd name="connsiteX56" fmla="*/ 255568 w 5511704"/>
              <a:gd name="connsiteY56" fmla="*/ 2936081 h 6886576"/>
              <a:gd name="connsiteX57" fmla="*/ 165437 w 5511704"/>
              <a:gd name="connsiteY57" fmla="*/ 2953941 h 6886576"/>
              <a:gd name="connsiteX58" fmla="*/ 697501 w 5511704"/>
              <a:gd name="connsiteY58" fmla="*/ 3343275 h 6886576"/>
              <a:gd name="connsiteX59" fmla="*/ 339884 w 5511704"/>
              <a:gd name="connsiteY59" fmla="*/ 3243263 h 6886576"/>
              <a:gd name="connsiteX60" fmla="*/ 290458 w 5511704"/>
              <a:gd name="connsiteY60" fmla="*/ 3407569 h 6886576"/>
              <a:gd name="connsiteX61" fmla="*/ 459090 w 5511704"/>
              <a:gd name="connsiteY61" fmla="*/ 3554016 h 6886576"/>
              <a:gd name="connsiteX62" fmla="*/ 520147 w 5511704"/>
              <a:gd name="connsiteY62" fmla="*/ 3843338 h 6886576"/>
              <a:gd name="connsiteX63" fmla="*/ 491072 w 5511704"/>
              <a:gd name="connsiteY63" fmla="*/ 4107657 h 6886576"/>
              <a:gd name="connsiteX64" fmla="*/ 418386 w 5511704"/>
              <a:gd name="connsiteY64" fmla="*/ 4189810 h 6886576"/>
              <a:gd name="connsiteX65" fmla="*/ 313718 w 5511704"/>
              <a:gd name="connsiteY65" fmla="*/ 4339829 h 6886576"/>
              <a:gd name="connsiteX66" fmla="*/ 249753 w 5511704"/>
              <a:gd name="connsiteY66" fmla="*/ 4432698 h 6886576"/>
              <a:gd name="connsiteX67" fmla="*/ 25879 w 5511704"/>
              <a:gd name="connsiteY67" fmla="*/ 4396979 h 6886576"/>
              <a:gd name="connsiteX68" fmla="*/ 325347 w 5511704"/>
              <a:gd name="connsiteY68" fmla="*/ 4632722 h 6886576"/>
              <a:gd name="connsiteX69" fmla="*/ 84029 w 5511704"/>
              <a:gd name="connsiteY69" fmla="*/ 4604147 h 6886576"/>
              <a:gd name="connsiteX70" fmla="*/ 5527 w 5511704"/>
              <a:gd name="connsiteY70" fmla="*/ 4622007 h 6886576"/>
              <a:gd name="connsiteX71" fmla="*/ 49139 w 5511704"/>
              <a:gd name="connsiteY71" fmla="*/ 4697016 h 6886576"/>
              <a:gd name="connsiteX72" fmla="*/ 226494 w 5511704"/>
              <a:gd name="connsiteY72" fmla="*/ 4825604 h 6886576"/>
              <a:gd name="connsiteX73" fmla="*/ 592833 w 5511704"/>
              <a:gd name="connsiteY73" fmla="*/ 5175647 h 6886576"/>
              <a:gd name="connsiteX74" fmla="*/ 238123 w 5511704"/>
              <a:gd name="connsiteY74" fmla="*/ 5014913 h 6886576"/>
              <a:gd name="connsiteX75" fmla="*/ 610278 w 5511704"/>
              <a:gd name="connsiteY75" fmla="*/ 5375673 h 6886576"/>
              <a:gd name="connsiteX76" fmla="*/ 691686 w 5511704"/>
              <a:gd name="connsiteY76" fmla="*/ 5497116 h 6886576"/>
              <a:gd name="connsiteX77" fmla="*/ 860319 w 5511704"/>
              <a:gd name="connsiteY77" fmla="*/ 5793582 h 6886576"/>
              <a:gd name="connsiteX78" fmla="*/ 851597 w 5511704"/>
              <a:gd name="connsiteY78" fmla="*/ 5825729 h 6886576"/>
              <a:gd name="connsiteX79" fmla="*/ 659704 w 5511704"/>
              <a:gd name="connsiteY79" fmla="*/ 5779295 h 6886576"/>
              <a:gd name="connsiteX80" fmla="*/ 909746 w 5511704"/>
              <a:gd name="connsiteY80" fmla="*/ 6029326 h 6886576"/>
              <a:gd name="connsiteX81" fmla="*/ 1168509 w 5511704"/>
              <a:gd name="connsiteY81" fmla="*/ 6222207 h 6886576"/>
              <a:gd name="connsiteX82" fmla="*/ 985339 w 5511704"/>
              <a:gd name="connsiteY82" fmla="*/ 6193632 h 6886576"/>
              <a:gd name="connsiteX83" fmla="*/ 732391 w 5511704"/>
              <a:gd name="connsiteY83" fmla="*/ 6082904 h 6886576"/>
              <a:gd name="connsiteX84" fmla="*/ 645167 w 5511704"/>
              <a:gd name="connsiteY84" fmla="*/ 6125766 h 6886576"/>
              <a:gd name="connsiteX85" fmla="*/ 883579 w 5511704"/>
              <a:gd name="connsiteY85" fmla="*/ 6307932 h 6886576"/>
              <a:gd name="connsiteX86" fmla="*/ 1020229 w 5511704"/>
              <a:gd name="connsiteY86" fmla="*/ 6393657 h 6886576"/>
              <a:gd name="connsiteX87" fmla="*/ 1075471 w 5511704"/>
              <a:gd name="connsiteY87" fmla="*/ 6457950 h 6886576"/>
              <a:gd name="connsiteX88" fmla="*/ 1232473 w 5511704"/>
              <a:gd name="connsiteY88" fmla="*/ 6686551 h 6886576"/>
              <a:gd name="connsiteX89" fmla="*/ 1592997 w 5511704"/>
              <a:gd name="connsiteY89" fmla="*/ 6886576 h 6886576"/>
              <a:gd name="connsiteX90" fmla="*/ 5511704 w 5511704"/>
              <a:gd name="connsiteY90" fmla="*/ 6886576 h 6886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5511704" h="6886576">
                <a:moveTo>
                  <a:pt x="5511704" y="0"/>
                </a:moveTo>
                <a:lnTo>
                  <a:pt x="1008599" y="0"/>
                </a:lnTo>
                <a:cubicBezTo>
                  <a:pt x="1110360" y="35719"/>
                  <a:pt x="1209214" y="78581"/>
                  <a:pt x="1310975" y="110728"/>
                </a:cubicBezTo>
                <a:cubicBezTo>
                  <a:pt x="1296437" y="146447"/>
                  <a:pt x="1281900" y="139303"/>
                  <a:pt x="1267362" y="135731"/>
                </a:cubicBezTo>
                <a:cubicBezTo>
                  <a:pt x="1180139" y="121445"/>
                  <a:pt x="1090008" y="110728"/>
                  <a:pt x="1005692" y="71437"/>
                </a:cubicBezTo>
                <a:cubicBezTo>
                  <a:pt x="985339" y="64294"/>
                  <a:pt x="962080" y="64294"/>
                  <a:pt x="953358" y="89297"/>
                </a:cubicBezTo>
                <a:cubicBezTo>
                  <a:pt x="938820" y="125016"/>
                  <a:pt x="959172" y="146447"/>
                  <a:pt x="979525" y="164307"/>
                </a:cubicBezTo>
                <a:cubicBezTo>
                  <a:pt x="1014414" y="196453"/>
                  <a:pt x="1055118" y="189310"/>
                  <a:pt x="1092915" y="192882"/>
                </a:cubicBezTo>
                <a:cubicBezTo>
                  <a:pt x="1197583" y="210741"/>
                  <a:pt x="1247011" y="260747"/>
                  <a:pt x="1270270" y="375047"/>
                </a:cubicBezTo>
                <a:cubicBezTo>
                  <a:pt x="1180139" y="328613"/>
                  <a:pt x="1090008" y="385763"/>
                  <a:pt x="1002784" y="353615"/>
                </a:cubicBezTo>
                <a:cubicBezTo>
                  <a:pt x="979525" y="346472"/>
                  <a:pt x="944635" y="357188"/>
                  <a:pt x="956265" y="396479"/>
                </a:cubicBezTo>
                <a:cubicBezTo>
                  <a:pt x="967894" y="432198"/>
                  <a:pt x="1005692" y="460772"/>
                  <a:pt x="938820" y="453629"/>
                </a:cubicBezTo>
                <a:cubicBezTo>
                  <a:pt x="889393" y="450056"/>
                  <a:pt x="874856" y="407194"/>
                  <a:pt x="860319" y="360759"/>
                </a:cubicBezTo>
                <a:cubicBezTo>
                  <a:pt x="848689" y="335757"/>
                  <a:pt x="816707" y="321469"/>
                  <a:pt x="793447" y="335757"/>
                </a:cubicBezTo>
                <a:cubicBezTo>
                  <a:pt x="764373" y="350044"/>
                  <a:pt x="773095" y="389335"/>
                  <a:pt x="773095" y="417910"/>
                </a:cubicBezTo>
                <a:cubicBezTo>
                  <a:pt x="770187" y="471488"/>
                  <a:pt x="793447" y="496491"/>
                  <a:pt x="834151" y="507206"/>
                </a:cubicBezTo>
                <a:cubicBezTo>
                  <a:pt x="883579" y="521494"/>
                  <a:pt x="933005" y="539354"/>
                  <a:pt x="996969" y="560785"/>
                </a:cubicBezTo>
                <a:cubicBezTo>
                  <a:pt x="927190" y="596503"/>
                  <a:pt x="874856" y="589360"/>
                  <a:pt x="822522" y="560785"/>
                </a:cubicBezTo>
                <a:cubicBezTo>
                  <a:pt x="758558" y="528637"/>
                  <a:pt x="674242" y="485775"/>
                  <a:pt x="621908" y="525066"/>
                </a:cubicBezTo>
                <a:cubicBezTo>
                  <a:pt x="543407" y="582216"/>
                  <a:pt x="479443" y="546497"/>
                  <a:pt x="409664" y="535781"/>
                </a:cubicBezTo>
                <a:cubicBezTo>
                  <a:pt x="264290" y="514350"/>
                  <a:pt x="354422" y="482204"/>
                  <a:pt x="209049" y="464344"/>
                </a:cubicBezTo>
                <a:cubicBezTo>
                  <a:pt x="150900" y="457200"/>
                  <a:pt x="89843" y="428625"/>
                  <a:pt x="5527" y="467916"/>
                </a:cubicBezTo>
                <a:cubicBezTo>
                  <a:pt x="386404" y="675085"/>
                  <a:pt x="566666" y="660797"/>
                  <a:pt x="906838" y="914400"/>
                </a:cubicBezTo>
                <a:cubicBezTo>
                  <a:pt x="892301" y="939404"/>
                  <a:pt x="877764" y="928688"/>
                  <a:pt x="863226" y="925116"/>
                </a:cubicBezTo>
                <a:cubicBezTo>
                  <a:pt x="839967" y="921544"/>
                  <a:pt x="810892" y="907256"/>
                  <a:pt x="805077" y="953691"/>
                </a:cubicBezTo>
                <a:cubicBezTo>
                  <a:pt x="802169" y="989410"/>
                  <a:pt x="819615" y="1007269"/>
                  <a:pt x="848689" y="1010841"/>
                </a:cubicBezTo>
                <a:cubicBezTo>
                  <a:pt x="933005" y="1025129"/>
                  <a:pt x="1008599" y="1075135"/>
                  <a:pt x="1084193" y="1117997"/>
                </a:cubicBezTo>
                <a:cubicBezTo>
                  <a:pt x="1119082" y="1135857"/>
                  <a:pt x="1156879" y="1160860"/>
                  <a:pt x="1142342" y="1225153"/>
                </a:cubicBezTo>
                <a:cubicBezTo>
                  <a:pt x="1113268" y="1243013"/>
                  <a:pt x="1092915" y="1218009"/>
                  <a:pt x="1069655" y="1214438"/>
                </a:cubicBezTo>
                <a:cubicBezTo>
                  <a:pt x="1046396" y="1210866"/>
                  <a:pt x="991154" y="1225153"/>
                  <a:pt x="1005692" y="1235869"/>
                </a:cubicBezTo>
                <a:cubicBezTo>
                  <a:pt x="1072563" y="1275159"/>
                  <a:pt x="950450" y="1371600"/>
                  <a:pt x="1031858" y="1371600"/>
                </a:cubicBezTo>
                <a:cubicBezTo>
                  <a:pt x="1165601" y="1371600"/>
                  <a:pt x="1238288" y="1543050"/>
                  <a:pt x="1366216" y="1546622"/>
                </a:cubicBezTo>
                <a:cubicBezTo>
                  <a:pt x="1386568" y="1546622"/>
                  <a:pt x="1395290" y="1578770"/>
                  <a:pt x="1395290" y="1603772"/>
                </a:cubicBezTo>
                <a:cubicBezTo>
                  <a:pt x="1395290" y="1635920"/>
                  <a:pt x="1374939" y="1639491"/>
                  <a:pt x="1354586" y="1643063"/>
                </a:cubicBezTo>
                <a:cubicBezTo>
                  <a:pt x="1322604" y="1646635"/>
                  <a:pt x="1287715" y="1603772"/>
                  <a:pt x="1247011" y="1664494"/>
                </a:cubicBezTo>
                <a:cubicBezTo>
                  <a:pt x="1322604" y="1700213"/>
                  <a:pt x="1401105" y="1735932"/>
                  <a:pt x="1398198" y="1857375"/>
                </a:cubicBezTo>
                <a:cubicBezTo>
                  <a:pt x="1398198" y="1889523"/>
                  <a:pt x="1430180" y="1903810"/>
                  <a:pt x="1453440" y="1910954"/>
                </a:cubicBezTo>
                <a:cubicBezTo>
                  <a:pt x="1494144" y="1925241"/>
                  <a:pt x="1526126" y="1946673"/>
                  <a:pt x="1549386" y="1993106"/>
                </a:cubicBezTo>
                <a:cubicBezTo>
                  <a:pt x="1549386" y="2003822"/>
                  <a:pt x="1549386" y="2010966"/>
                  <a:pt x="1549386" y="2021681"/>
                </a:cubicBezTo>
                <a:cubicBezTo>
                  <a:pt x="1543571" y="2132410"/>
                  <a:pt x="1485422" y="2128838"/>
                  <a:pt x="1421458" y="2110978"/>
                </a:cubicBezTo>
                <a:cubicBezTo>
                  <a:pt x="1345864" y="2089547"/>
                  <a:pt x="1270270" y="2046685"/>
                  <a:pt x="1188861" y="2085976"/>
                </a:cubicBezTo>
                <a:cubicBezTo>
                  <a:pt x="1302252" y="2139554"/>
                  <a:pt x="1427272" y="2143126"/>
                  <a:pt x="1531941" y="2218135"/>
                </a:cubicBezTo>
                <a:cubicBezTo>
                  <a:pt x="1142342" y="2232422"/>
                  <a:pt x="799262" y="1993106"/>
                  <a:pt x="421293" y="1900238"/>
                </a:cubicBezTo>
                <a:cubicBezTo>
                  <a:pt x="432923" y="1960960"/>
                  <a:pt x="464905" y="1975247"/>
                  <a:pt x="491072" y="1982391"/>
                </a:cubicBezTo>
                <a:cubicBezTo>
                  <a:pt x="630630" y="2028825"/>
                  <a:pt x="752743" y="2121695"/>
                  <a:pt x="880671" y="2200276"/>
                </a:cubicBezTo>
                <a:cubicBezTo>
                  <a:pt x="933005" y="2232422"/>
                  <a:pt x="970802" y="2268142"/>
                  <a:pt x="991154" y="2336007"/>
                </a:cubicBezTo>
                <a:cubicBezTo>
                  <a:pt x="1008599" y="2400300"/>
                  <a:pt x="1043489" y="2428875"/>
                  <a:pt x="1107453" y="2411016"/>
                </a:cubicBezTo>
                <a:cubicBezTo>
                  <a:pt x="1159787" y="2396729"/>
                  <a:pt x="1215029" y="2403873"/>
                  <a:pt x="1270270" y="2411016"/>
                </a:cubicBezTo>
                <a:cubicBezTo>
                  <a:pt x="1331326" y="2418160"/>
                  <a:pt x="1401105" y="2489597"/>
                  <a:pt x="1386568" y="2528889"/>
                </a:cubicBezTo>
                <a:cubicBezTo>
                  <a:pt x="1357494" y="2593182"/>
                  <a:pt x="1308067" y="2561035"/>
                  <a:pt x="1267362" y="2553891"/>
                </a:cubicBezTo>
                <a:cubicBezTo>
                  <a:pt x="1217936" y="2546748"/>
                  <a:pt x="1127805" y="2528889"/>
                  <a:pt x="1127805" y="2536032"/>
                </a:cubicBezTo>
                <a:cubicBezTo>
                  <a:pt x="1095822" y="2696766"/>
                  <a:pt x="1023136" y="2575322"/>
                  <a:pt x="970802" y="2575322"/>
                </a:cubicBezTo>
                <a:cubicBezTo>
                  <a:pt x="921375" y="2575322"/>
                  <a:pt x="871949" y="2557463"/>
                  <a:pt x="825429" y="2543176"/>
                </a:cubicBezTo>
                <a:cubicBezTo>
                  <a:pt x="764373" y="2525316"/>
                  <a:pt x="709132" y="2557463"/>
                  <a:pt x="650982" y="2564607"/>
                </a:cubicBezTo>
                <a:cubicBezTo>
                  <a:pt x="598648" y="2571751"/>
                  <a:pt x="627722" y="2664620"/>
                  <a:pt x="595740" y="2703909"/>
                </a:cubicBezTo>
                <a:cubicBezTo>
                  <a:pt x="589926" y="2714626"/>
                  <a:pt x="584111" y="2714626"/>
                  <a:pt x="578296" y="2714626"/>
                </a:cubicBezTo>
                <a:cubicBezTo>
                  <a:pt x="560851" y="2993232"/>
                  <a:pt x="255568" y="2925366"/>
                  <a:pt x="255568" y="2936081"/>
                </a:cubicBezTo>
                <a:cubicBezTo>
                  <a:pt x="229401" y="2953941"/>
                  <a:pt x="197419" y="2911079"/>
                  <a:pt x="165437" y="2953941"/>
                </a:cubicBezTo>
                <a:cubicBezTo>
                  <a:pt x="302087" y="3150394"/>
                  <a:pt x="511425" y="3196828"/>
                  <a:pt x="697501" y="3343275"/>
                </a:cubicBezTo>
                <a:cubicBezTo>
                  <a:pt x="543407" y="3393282"/>
                  <a:pt x="453275" y="3221832"/>
                  <a:pt x="339884" y="3243263"/>
                </a:cubicBezTo>
                <a:cubicBezTo>
                  <a:pt x="284643" y="3296842"/>
                  <a:pt x="450368" y="3382566"/>
                  <a:pt x="290458" y="3407569"/>
                </a:cubicBezTo>
                <a:cubicBezTo>
                  <a:pt x="360236" y="3454004"/>
                  <a:pt x="409664" y="3500439"/>
                  <a:pt x="459090" y="3554016"/>
                </a:cubicBezTo>
                <a:cubicBezTo>
                  <a:pt x="543407" y="3650457"/>
                  <a:pt x="560851" y="3714751"/>
                  <a:pt x="520147" y="3843338"/>
                </a:cubicBezTo>
                <a:cubicBezTo>
                  <a:pt x="493979" y="3929063"/>
                  <a:pt x="456183" y="4007645"/>
                  <a:pt x="491072" y="4107657"/>
                </a:cubicBezTo>
                <a:cubicBezTo>
                  <a:pt x="514332" y="4175522"/>
                  <a:pt x="505609" y="4221957"/>
                  <a:pt x="418386" y="4189810"/>
                </a:cubicBezTo>
                <a:cubicBezTo>
                  <a:pt x="325347" y="4157663"/>
                  <a:pt x="290458" y="4218386"/>
                  <a:pt x="313718" y="4339829"/>
                </a:cubicBezTo>
                <a:cubicBezTo>
                  <a:pt x="328254" y="4418410"/>
                  <a:pt x="313718" y="4443413"/>
                  <a:pt x="249753" y="4432698"/>
                </a:cubicBezTo>
                <a:cubicBezTo>
                  <a:pt x="179975" y="4421982"/>
                  <a:pt x="113103" y="4371976"/>
                  <a:pt x="25879" y="4396979"/>
                </a:cubicBezTo>
                <a:cubicBezTo>
                  <a:pt x="95658" y="4539854"/>
                  <a:pt x="243939" y="4496991"/>
                  <a:pt x="325347" y="4632722"/>
                </a:cubicBezTo>
                <a:cubicBezTo>
                  <a:pt x="229401" y="4632722"/>
                  <a:pt x="153807" y="4632722"/>
                  <a:pt x="84029" y="4604147"/>
                </a:cubicBezTo>
                <a:cubicBezTo>
                  <a:pt x="54954" y="4593433"/>
                  <a:pt x="22972" y="4579145"/>
                  <a:pt x="5527" y="4622007"/>
                </a:cubicBezTo>
                <a:cubicBezTo>
                  <a:pt x="-14826" y="4672014"/>
                  <a:pt x="25879" y="4689872"/>
                  <a:pt x="49139" y="4697016"/>
                </a:cubicBezTo>
                <a:cubicBezTo>
                  <a:pt x="116011" y="4722019"/>
                  <a:pt x="168344" y="4779170"/>
                  <a:pt x="226494" y="4825604"/>
                </a:cubicBezTo>
                <a:cubicBezTo>
                  <a:pt x="351514" y="4925616"/>
                  <a:pt x="488165" y="5011341"/>
                  <a:pt x="592833" y="5175647"/>
                </a:cubicBezTo>
                <a:cubicBezTo>
                  <a:pt x="461997" y="5132785"/>
                  <a:pt x="363144" y="5032772"/>
                  <a:pt x="238123" y="5014913"/>
                </a:cubicBezTo>
                <a:cubicBezTo>
                  <a:pt x="345700" y="5164932"/>
                  <a:pt x="482350" y="5264944"/>
                  <a:pt x="610278" y="5375673"/>
                </a:cubicBezTo>
                <a:cubicBezTo>
                  <a:pt x="648075" y="5407819"/>
                  <a:pt x="685872" y="5429250"/>
                  <a:pt x="691686" y="5497116"/>
                </a:cubicBezTo>
                <a:cubicBezTo>
                  <a:pt x="709132" y="5629276"/>
                  <a:pt x="755650" y="5736432"/>
                  <a:pt x="860319" y="5793582"/>
                </a:cubicBezTo>
                <a:cubicBezTo>
                  <a:pt x="860319" y="5793582"/>
                  <a:pt x="854504" y="5815013"/>
                  <a:pt x="851597" y="5825729"/>
                </a:cubicBezTo>
                <a:cubicBezTo>
                  <a:pt x="787632" y="5829301"/>
                  <a:pt x="738206" y="5750720"/>
                  <a:pt x="659704" y="5779295"/>
                </a:cubicBezTo>
                <a:cubicBezTo>
                  <a:pt x="738206" y="5886451"/>
                  <a:pt x="802169" y="5979319"/>
                  <a:pt x="909746" y="6029326"/>
                </a:cubicBezTo>
                <a:cubicBezTo>
                  <a:pt x="996969" y="6068616"/>
                  <a:pt x="1104545" y="6093620"/>
                  <a:pt x="1168509" y="6222207"/>
                </a:cubicBezTo>
                <a:cubicBezTo>
                  <a:pt x="1095822" y="6247210"/>
                  <a:pt x="1040581" y="6215063"/>
                  <a:pt x="985339" y="6193632"/>
                </a:cubicBezTo>
                <a:cubicBezTo>
                  <a:pt x="901023" y="6157913"/>
                  <a:pt x="816707" y="6118623"/>
                  <a:pt x="732391" y="6082904"/>
                </a:cubicBezTo>
                <a:cubicBezTo>
                  <a:pt x="700408" y="6068616"/>
                  <a:pt x="665519" y="6061472"/>
                  <a:pt x="645167" y="6125766"/>
                </a:cubicBezTo>
                <a:cubicBezTo>
                  <a:pt x="752743" y="6140053"/>
                  <a:pt x="816707" y="6225779"/>
                  <a:pt x="883579" y="6307932"/>
                </a:cubicBezTo>
                <a:cubicBezTo>
                  <a:pt x="921375" y="6354366"/>
                  <a:pt x="953358" y="6415088"/>
                  <a:pt x="1020229" y="6393657"/>
                </a:cubicBezTo>
                <a:cubicBezTo>
                  <a:pt x="1055118" y="6382942"/>
                  <a:pt x="1078378" y="6415088"/>
                  <a:pt x="1075471" y="6457950"/>
                </a:cubicBezTo>
                <a:cubicBezTo>
                  <a:pt x="1060933" y="6607970"/>
                  <a:pt x="1145250" y="6657976"/>
                  <a:pt x="1232473" y="6686551"/>
                </a:cubicBezTo>
                <a:cubicBezTo>
                  <a:pt x="1360401" y="6729413"/>
                  <a:pt x="1473792" y="6815138"/>
                  <a:pt x="1592997" y="6886576"/>
                </a:cubicBezTo>
                <a:lnTo>
                  <a:pt x="5511704" y="6886576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93C74C9-5F60-F974-EFB6-8DF0E822E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3312"/>
            <a:ext cx="4038600" cy="5431376"/>
          </a:xfrm>
        </p:spPr>
        <p:txBody>
          <a:bodyPr>
            <a:normAutofit/>
          </a:bodyPr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6994A3A-DD87-5286-FBA2-FA351A6803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9" y="713313"/>
            <a:ext cx="5257801" cy="5431376"/>
          </a:xfrm>
        </p:spPr>
        <p:txBody>
          <a:bodyPr anchor="ctr">
            <a:normAutofit/>
          </a:bodyPr>
          <a:lstStyle/>
          <a:p>
            <a:r>
              <a:rPr lang="es-MX" sz="4000" dirty="0"/>
              <a:t>Gracias</a:t>
            </a:r>
            <a:endParaRPr lang="es-CO" sz="4000" dirty="0"/>
          </a:p>
        </p:txBody>
      </p:sp>
    </p:spTree>
    <p:extLst>
      <p:ext uri="{BB962C8B-B14F-4D97-AF65-F5344CB8AC3E}">
        <p14:creationId xmlns:p14="http://schemas.microsoft.com/office/powerpoint/2010/main" val="1095870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71C07E3-C715-3C14-A6EF-216958572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Estudio S1826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8007365D-EF39-ED02-021F-332452DF25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1024" t="28592" r="30050" b="12368"/>
          <a:stretch>
            <a:fillRect/>
          </a:stretch>
        </p:blipFill>
        <p:spPr>
          <a:xfrm>
            <a:off x="1266042" y="1966293"/>
            <a:ext cx="9659915" cy="445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2428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19CB1D5-9369-0B4A-8EF0-8D5BD3A94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PFS: 3 </a:t>
            </a:r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años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seguimiento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.</a:t>
            </a:r>
          </a:p>
        </p:txBody>
      </p:sp>
      <p:pic>
        <p:nvPicPr>
          <p:cNvPr id="9" name="Marcador de contenido 8">
            <a:extLst>
              <a:ext uri="{FF2B5EF4-FFF2-40B4-BE49-F238E27FC236}">
                <a16:creationId xmlns:a16="http://schemas.microsoft.com/office/drawing/2014/main" id="{D9D8A10D-A13B-6D14-9F69-2B2C1CE4A8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1486" t="29343" r="29705" b="11618"/>
          <a:stretch>
            <a:fillRect/>
          </a:stretch>
        </p:blipFill>
        <p:spPr>
          <a:xfrm>
            <a:off x="1275547" y="1966293"/>
            <a:ext cx="9640904" cy="445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2858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75E743B-FB28-B11F-A657-966346261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PFS in older : Mayores de 60 años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752590F1-A94C-8756-D05D-487B78361C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3561" t="27841" r="29590" b="11618"/>
          <a:stretch>
            <a:fillRect/>
          </a:stretch>
        </p:blipFill>
        <p:spPr>
          <a:xfrm>
            <a:off x="1551815" y="1966293"/>
            <a:ext cx="9088369" cy="445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368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EF3B53D5-CC6D-2E15-94AF-1B67D3627443}"/>
              </a:ext>
            </a:extLst>
          </p:cNvPr>
          <p:cNvSpPr/>
          <p:nvPr/>
        </p:nvSpPr>
        <p:spPr>
          <a:xfrm>
            <a:off x="2253343" y="1382486"/>
            <a:ext cx="2329543" cy="54428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A079944-A0F8-AAE9-19ED-64C437FF6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2D055F64-3AF9-F786-B98C-360B990863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4671" t="10060" r="3833" b="4757"/>
          <a:stretch>
            <a:fillRect/>
          </a:stretch>
        </p:blipFill>
        <p:spPr>
          <a:xfrm>
            <a:off x="-1" y="0"/>
            <a:ext cx="12192001" cy="6848396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72796883-2EF0-B1A0-C479-5943660B0ED6}"/>
              </a:ext>
            </a:extLst>
          </p:cNvPr>
          <p:cNvCxnSpPr/>
          <p:nvPr/>
        </p:nvCxnSpPr>
        <p:spPr>
          <a:xfrm>
            <a:off x="2253343" y="1828799"/>
            <a:ext cx="194854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A5C0CA85-B1C3-0F84-A613-02CD98B6E8C7}"/>
              </a:ext>
            </a:extLst>
          </p:cNvPr>
          <p:cNvCxnSpPr/>
          <p:nvPr/>
        </p:nvCxnSpPr>
        <p:spPr>
          <a:xfrm flipH="1">
            <a:off x="2970028" y="2764465"/>
            <a:ext cx="318977" cy="0"/>
          </a:xfrm>
          <a:prstGeom prst="straightConnector1">
            <a:avLst/>
          </a:prstGeom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E86ECFBB-2A1C-669C-B40E-603EBDEBC4BF}"/>
              </a:ext>
            </a:extLst>
          </p:cNvPr>
          <p:cNvCxnSpPr/>
          <p:nvPr/>
        </p:nvCxnSpPr>
        <p:spPr>
          <a:xfrm flipH="1">
            <a:off x="3097619" y="3941135"/>
            <a:ext cx="538716" cy="0"/>
          </a:xfrm>
          <a:prstGeom prst="straightConnector1">
            <a:avLst/>
          </a:prstGeom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49171AC1-80C1-8D53-BAA2-C6ACD198CB2D}"/>
              </a:ext>
            </a:extLst>
          </p:cNvPr>
          <p:cNvCxnSpPr/>
          <p:nvPr/>
        </p:nvCxnSpPr>
        <p:spPr>
          <a:xfrm flipH="1">
            <a:off x="2970028" y="3671777"/>
            <a:ext cx="510363" cy="0"/>
          </a:xfrm>
          <a:prstGeom prst="straightConnector1">
            <a:avLst/>
          </a:prstGeom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A01383AE-0BAB-2D31-1D8F-13FF960E76AC}"/>
              </a:ext>
            </a:extLst>
          </p:cNvPr>
          <p:cNvCxnSpPr/>
          <p:nvPr/>
        </p:nvCxnSpPr>
        <p:spPr>
          <a:xfrm>
            <a:off x="6464595" y="2204484"/>
            <a:ext cx="220448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DB6B14D2-9551-F147-3CC5-206929CD0F09}"/>
              </a:ext>
            </a:extLst>
          </p:cNvPr>
          <p:cNvCxnSpPr/>
          <p:nvPr/>
        </p:nvCxnSpPr>
        <p:spPr>
          <a:xfrm>
            <a:off x="4706679" y="2346251"/>
            <a:ext cx="3558363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E6B0EB19-7DBA-4F42-2F42-D25693042032}"/>
              </a:ext>
            </a:extLst>
          </p:cNvPr>
          <p:cNvCxnSpPr/>
          <p:nvPr/>
        </p:nvCxnSpPr>
        <p:spPr>
          <a:xfrm>
            <a:off x="4706679" y="2473842"/>
            <a:ext cx="3409507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1" name="Conector recto 30">
            <a:extLst>
              <a:ext uri="{FF2B5EF4-FFF2-40B4-BE49-F238E27FC236}">
                <a16:creationId xmlns:a16="http://schemas.microsoft.com/office/drawing/2014/main" id="{4EAFDF32-DF1B-37B0-0A58-FCD886D41B61}"/>
              </a:ext>
            </a:extLst>
          </p:cNvPr>
          <p:cNvCxnSpPr/>
          <p:nvPr/>
        </p:nvCxnSpPr>
        <p:spPr>
          <a:xfrm>
            <a:off x="10838121" y="2977116"/>
            <a:ext cx="9144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3" name="Conector recto 32">
            <a:extLst>
              <a:ext uri="{FF2B5EF4-FFF2-40B4-BE49-F238E27FC236}">
                <a16:creationId xmlns:a16="http://schemas.microsoft.com/office/drawing/2014/main" id="{930E9EAD-3553-3526-CC0D-CD6F945270D4}"/>
              </a:ext>
            </a:extLst>
          </p:cNvPr>
          <p:cNvCxnSpPr/>
          <p:nvPr/>
        </p:nvCxnSpPr>
        <p:spPr>
          <a:xfrm>
            <a:off x="9037674" y="3118884"/>
            <a:ext cx="2984205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5" name="Conector recto 34">
            <a:extLst>
              <a:ext uri="{FF2B5EF4-FFF2-40B4-BE49-F238E27FC236}">
                <a16:creationId xmlns:a16="http://schemas.microsoft.com/office/drawing/2014/main" id="{97E817EE-6C62-6E5E-B7D0-A6E541F6F930}"/>
              </a:ext>
            </a:extLst>
          </p:cNvPr>
          <p:cNvCxnSpPr>
            <a:cxnSpLocks/>
          </p:cNvCxnSpPr>
          <p:nvPr/>
        </p:nvCxnSpPr>
        <p:spPr>
          <a:xfrm>
            <a:off x="9037674" y="3239386"/>
            <a:ext cx="282826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cto 39">
            <a:extLst>
              <a:ext uri="{FF2B5EF4-FFF2-40B4-BE49-F238E27FC236}">
                <a16:creationId xmlns:a16="http://schemas.microsoft.com/office/drawing/2014/main" id="{BA7B76C9-B085-49A9-D9E1-33071C29A70B}"/>
              </a:ext>
            </a:extLst>
          </p:cNvPr>
          <p:cNvCxnSpPr/>
          <p:nvPr/>
        </p:nvCxnSpPr>
        <p:spPr>
          <a:xfrm>
            <a:off x="2329732" y="5796501"/>
            <a:ext cx="4039263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89199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13A40A-2C6D-275A-9FE1-5E90D4E58B9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E948D31-FC9E-CA34-D9C5-E495DEA9861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E218936-8569-DE7C-46A1-6D65833247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227" y="849406"/>
            <a:ext cx="10455546" cy="515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30785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</TotalTime>
  <Words>629</Words>
  <Application>Microsoft Office PowerPoint</Application>
  <PresentationFormat>Panorámica</PresentationFormat>
  <Paragraphs>51</Paragraphs>
  <Slides>45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45</vt:i4>
      </vt:variant>
    </vt:vector>
  </HeadingPairs>
  <TitlesOfParts>
    <vt:vector size="52" baseType="lpstr">
      <vt:lpstr>Aptos</vt:lpstr>
      <vt:lpstr>Aptos Display</vt:lpstr>
      <vt:lpstr>Arial</vt:lpstr>
      <vt:lpstr>Calibri</vt:lpstr>
      <vt:lpstr>Calibri Light</vt:lpstr>
      <vt:lpstr>Tema de Office</vt:lpstr>
      <vt:lpstr>1_Tema de Office</vt:lpstr>
      <vt:lpstr>  Linfoma de Hodgkin  </vt:lpstr>
      <vt:lpstr>Conflictos de Interés. </vt:lpstr>
      <vt:lpstr>Esquema BrECADD</vt:lpstr>
      <vt:lpstr>PFS  en la población ITT</vt:lpstr>
      <vt:lpstr>Estudio S1826</vt:lpstr>
      <vt:lpstr>PFS: 3 años de seguimiento.</vt:lpstr>
      <vt:lpstr>PFS in older : Mayores de 60 años</vt:lpstr>
      <vt:lpstr>Presentación de PowerPoint</vt:lpstr>
      <vt:lpstr>Presentación de PowerPoint</vt:lpstr>
      <vt:lpstr>Presentación de PowerPoint</vt:lpstr>
      <vt:lpstr>PFS and OS</vt:lpstr>
      <vt:lpstr>Toxicidad.</vt:lpstr>
      <vt:lpstr>Conclusiones: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Conclusiones del estudio AVENuE </vt:lpstr>
      <vt:lpstr>Presentación de PowerPoint</vt:lpstr>
      <vt:lpstr>Objetivo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Conclusiones.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Eva Domingo Domenech</dc:creator>
  <cp:lastModifiedBy>cesar De La Hoz Gonzalez</cp:lastModifiedBy>
  <cp:revision>7</cp:revision>
  <dcterms:created xsi:type="dcterms:W3CDTF">2026-06-22T16:30:27Z</dcterms:created>
  <dcterms:modified xsi:type="dcterms:W3CDTF">2026-06-25T11:16:25Z</dcterms:modified>
</cp:coreProperties>
</file>