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030" r:id="rId4"/>
    <p:sldId id="2031" r:id="rId5"/>
    <p:sldId id="2032" r:id="rId6"/>
    <p:sldId id="263" r:id="rId7"/>
    <p:sldId id="2033" r:id="rId8"/>
    <p:sldId id="2025" r:id="rId9"/>
    <p:sldId id="1971" r:id="rId10"/>
    <p:sldId id="266" r:id="rId11"/>
    <p:sldId id="1976" r:id="rId12"/>
    <p:sldId id="267" r:id="rId13"/>
    <p:sldId id="268" r:id="rId14"/>
    <p:sldId id="2029" r:id="rId15"/>
    <p:sldId id="269" r:id="rId16"/>
    <p:sldId id="270" r:id="rId17"/>
    <p:sldId id="261" r:id="rId18"/>
    <p:sldId id="2022" r:id="rId19"/>
    <p:sldId id="2027" r:id="rId20"/>
    <p:sldId id="2023" r:id="rId21"/>
    <p:sldId id="258" r:id="rId22"/>
    <p:sldId id="2026" r:id="rId23"/>
    <p:sldId id="2036" r:id="rId24"/>
    <p:sldId id="2038" r:id="rId25"/>
    <p:sldId id="2039" r:id="rId26"/>
    <p:sldId id="2040" r:id="rId27"/>
    <p:sldId id="2034" r:id="rId2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2C2B"/>
    <a:srgbClr val="96BD47"/>
    <a:srgbClr val="BA4F9E"/>
    <a:srgbClr val="686868"/>
    <a:srgbClr val="94BB46"/>
    <a:srgbClr val="929292"/>
    <a:srgbClr val="7B649C"/>
    <a:srgbClr val="C76B6C"/>
    <a:srgbClr val="333333"/>
    <a:srgbClr val="70B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9965" autoAdjust="0"/>
  </p:normalViewPr>
  <p:slideViewPr>
    <p:cSldViewPr snapToGrid="0">
      <p:cViewPr varScale="1">
        <p:scale>
          <a:sx n="57" d="100"/>
          <a:sy n="57" d="100"/>
        </p:scale>
        <p:origin x="101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2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4BD523-2017-4F17-B20F-A595EF9A8D66}" type="doc">
      <dgm:prSet loTypeId="urn:microsoft.com/office/officeart/2008/layout/PictureStrip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54794C33-F18A-47B5-8A58-15BC5956C9B1}">
      <dgm:prSet phldrT="[Texto]"/>
      <dgm:spPr/>
      <dgm:t>
        <a:bodyPr/>
        <a:lstStyle/>
        <a:p>
          <a:r>
            <a:rPr lang="es-MX" dirty="0"/>
            <a:t>Neoplasia de células B maduras compuestas por linfocitos monomórficos de tamaño pequeño a mediano con núcleos irregulares.</a:t>
          </a:r>
        </a:p>
      </dgm:t>
    </dgm:pt>
    <dgm:pt modelId="{9AB1E6C2-07B0-4ED9-AF4C-9F364DA943C9}" type="parTrans" cxnId="{783ABEEC-C41B-4C8E-8A54-5FEF9885FA26}">
      <dgm:prSet/>
      <dgm:spPr/>
      <dgm:t>
        <a:bodyPr/>
        <a:lstStyle/>
        <a:p>
          <a:endParaRPr lang="es-MX"/>
        </a:p>
      </dgm:t>
    </dgm:pt>
    <dgm:pt modelId="{939FD061-723D-415A-8A0D-8AD32E89A4F0}" type="sibTrans" cxnId="{783ABEEC-C41B-4C8E-8A54-5FEF9885FA26}">
      <dgm:prSet/>
      <dgm:spPr/>
      <dgm:t>
        <a:bodyPr/>
        <a:lstStyle/>
        <a:p>
          <a:endParaRPr lang="es-MX"/>
        </a:p>
      </dgm:t>
    </dgm:pt>
    <dgm:pt modelId="{D3D20D8D-AF77-4BE8-B141-58A8C9F45166}">
      <dgm:prSet phldrT="[Texto]"/>
      <dgm:spPr/>
      <dgm:t>
        <a:bodyPr/>
        <a:lstStyle/>
        <a:p>
          <a:r>
            <a:rPr lang="es-MX" dirty="0"/>
            <a:t>t(11:14) (q13;q32) </a:t>
          </a:r>
          <a:r>
            <a:rPr lang="es-MX" b="0" i="1" dirty="0"/>
            <a:t>IGH/CCND1</a:t>
          </a:r>
          <a:endParaRPr lang="es-MX" dirty="0"/>
        </a:p>
      </dgm:t>
    </dgm:pt>
    <dgm:pt modelId="{33C90238-9EDE-47A4-B888-A94EF472D973}" type="parTrans" cxnId="{DE9003F4-20D0-4C02-8155-EBD2C71032CA}">
      <dgm:prSet/>
      <dgm:spPr/>
      <dgm:t>
        <a:bodyPr/>
        <a:lstStyle/>
        <a:p>
          <a:endParaRPr lang="es-MX"/>
        </a:p>
      </dgm:t>
    </dgm:pt>
    <dgm:pt modelId="{AE92279A-5B28-4F5E-BC35-50A9D3FC5DD0}" type="sibTrans" cxnId="{DE9003F4-20D0-4C02-8155-EBD2C71032CA}">
      <dgm:prSet/>
      <dgm:spPr/>
      <dgm:t>
        <a:bodyPr/>
        <a:lstStyle/>
        <a:p>
          <a:endParaRPr lang="es-MX"/>
        </a:p>
      </dgm:t>
    </dgm:pt>
    <dgm:pt modelId="{DCAD8B81-A8F2-45AC-8E6A-F744152A3081}">
      <dgm:prSet phldrT="[Texto]"/>
      <dgm:spPr/>
      <dgm:t>
        <a:bodyPr/>
        <a:lstStyle/>
        <a:p>
          <a:r>
            <a:rPr lang="es-MX" dirty="0"/>
            <a:t>Diagnostico morfológico, inmunofenotipo, genética y alteraciones moleculares</a:t>
          </a:r>
        </a:p>
      </dgm:t>
    </dgm:pt>
    <dgm:pt modelId="{1F4FFBAF-C493-4653-B4D7-1B02AA21F440}" type="parTrans" cxnId="{F8AF7A85-CDFE-4F64-95FF-3407ECAD8248}">
      <dgm:prSet/>
      <dgm:spPr/>
      <dgm:t>
        <a:bodyPr/>
        <a:lstStyle/>
        <a:p>
          <a:endParaRPr lang="es-MX"/>
        </a:p>
      </dgm:t>
    </dgm:pt>
    <dgm:pt modelId="{CA904D53-866C-488B-9A86-A6FCE22BC90D}" type="sibTrans" cxnId="{F8AF7A85-CDFE-4F64-95FF-3407ECAD8248}">
      <dgm:prSet/>
      <dgm:spPr/>
      <dgm:t>
        <a:bodyPr/>
        <a:lstStyle/>
        <a:p>
          <a:endParaRPr lang="es-MX"/>
        </a:p>
      </dgm:t>
    </dgm:pt>
    <dgm:pt modelId="{D117FF9F-7500-4258-978B-1D53E798BC99}" type="pres">
      <dgm:prSet presAssocID="{A04BD523-2017-4F17-B20F-A595EF9A8D66}" presName="Name0" presStyleCnt="0">
        <dgm:presLayoutVars>
          <dgm:dir/>
          <dgm:resizeHandles val="exact"/>
        </dgm:presLayoutVars>
      </dgm:prSet>
      <dgm:spPr/>
    </dgm:pt>
    <dgm:pt modelId="{74D77C67-7BDE-4837-AAB3-6A84EBB1EE95}" type="pres">
      <dgm:prSet presAssocID="{54794C33-F18A-47B5-8A58-15BC5956C9B1}" presName="composite" presStyleCnt="0"/>
      <dgm:spPr/>
    </dgm:pt>
    <dgm:pt modelId="{441103BA-4C23-4549-8591-0DE289AE6D82}" type="pres">
      <dgm:prSet presAssocID="{54794C33-F18A-47B5-8A58-15BC5956C9B1}" presName="rect1" presStyleLbl="trAlignAcc1" presStyleIdx="0" presStyleCnt="3">
        <dgm:presLayoutVars>
          <dgm:bulletEnabled val="1"/>
        </dgm:presLayoutVars>
      </dgm:prSet>
      <dgm:spPr/>
    </dgm:pt>
    <dgm:pt modelId="{512E77D1-3C3C-4E70-8B3B-74F289CAB9D8}" type="pres">
      <dgm:prSet presAssocID="{54794C33-F18A-47B5-8A58-15BC5956C9B1}" presName="rect2" presStyleLbl="f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l="-91000" r="-91000"/>
          </a:stretch>
        </a:blipFill>
      </dgm:spPr>
    </dgm:pt>
    <dgm:pt modelId="{EBEEA669-C968-4D61-A9C7-00C632971CFB}" type="pres">
      <dgm:prSet presAssocID="{939FD061-723D-415A-8A0D-8AD32E89A4F0}" presName="sibTrans" presStyleCnt="0"/>
      <dgm:spPr/>
    </dgm:pt>
    <dgm:pt modelId="{9A164DAB-0E96-440E-B287-B0DD7E2FA45F}" type="pres">
      <dgm:prSet presAssocID="{D3D20D8D-AF77-4BE8-B141-58A8C9F45166}" presName="composite" presStyleCnt="0"/>
      <dgm:spPr/>
    </dgm:pt>
    <dgm:pt modelId="{7D5089CC-BD16-454D-B44D-FF433D51FC64}" type="pres">
      <dgm:prSet presAssocID="{D3D20D8D-AF77-4BE8-B141-58A8C9F45166}" presName="rect1" presStyleLbl="trAlignAcc1" presStyleIdx="1" presStyleCnt="3" custScaleX="73933">
        <dgm:presLayoutVars>
          <dgm:bulletEnabled val="1"/>
        </dgm:presLayoutVars>
      </dgm:prSet>
      <dgm:spPr/>
    </dgm:pt>
    <dgm:pt modelId="{BF8A55AD-D9A2-4492-9A1C-18F6101CF5EE}" type="pres">
      <dgm:prSet presAssocID="{D3D20D8D-AF77-4BE8-B141-58A8C9F45166}" presName="rect2" presStyleLbl="fgImgPlace1" presStyleIdx="1" presStyleCnt="3" custScaleX="194971" custLinFactNeighborY="6141"/>
      <dgm:spPr>
        <a:blipFill rotWithShape="1">
          <a:blip xmlns:r="http://schemas.openxmlformats.org/officeDocument/2006/relationships" r:embed="rId2"/>
          <a:srcRect/>
          <a:stretch>
            <a:fillRect l="-42000" r="-42000"/>
          </a:stretch>
        </a:blipFill>
      </dgm:spPr>
    </dgm:pt>
    <dgm:pt modelId="{2F50CF9E-6BC3-4EB4-8C42-3E9E9237B55B}" type="pres">
      <dgm:prSet presAssocID="{AE92279A-5B28-4F5E-BC35-50A9D3FC5DD0}" presName="sibTrans" presStyleCnt="0"/>
      <dgm:spPr/>
    </dgm:pt>
    <dgm:pt modelId="{3F29B0DF-1F01-4588-8E39-6B0CFB35924B}" type="pres">
      <dgm:prSet presAssocID="{DCAD8B81-A8F2-45AC-8E6A-F744152A3081}" presName="composite" presStyleCnt="0"/>
      <dgm:spPr/>
    </dgm:pt>
    <dgm:pt modelId="{7E7318FA-0712-4791-9C6F-F87A990959C8}" type="pres">
      <dgm:prSet presAssocID="{DCAD8B81-A8F2-45AC-8E6A-F744152A3081}" presName="rect1" presStyleLbl="trAlignAcc1" presStyleIdx="2" presStyleCnt="3" custLinFactNeighborX="64291" custLinFactNeighborY="7218">
        <dgm:presLayoutVars>
          <dgm:bulletEnabled val="1"/>
        </dgm:presLayoutVars>
      </dgm:prSet>
      <dgm:spPr/>
    </dgm:pt>
    <dgm:pt modelId="{98B9CF94-1A88-40A4-82BB-893B8CEA49B4}" type="pres">
      <dgm:prSet presAssocID="{DCAD8B81-A8F2-45AC-8E6A-F744152A3081}" presName="rect2" presStyleLbl="fgImgPlace1" presStyleIdx="2" presStyleCnt="3" custLinFactX="100000" custLinFactNeighborX="138095" custLinFactNeighborY="599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3000" r="-83000"/>
          </a:stretch>
        </a:blipFill>
      </dgm:spPr>
    </dgm:pt>
  </dgm:ptLst>
  <dgm:cxnLst>
    <dgm:cxn modelId="{D7FF2B15-359C-4DD3-A907-DD5C58B64B92}" type="presOf" srcId="{D3D20D8D-AF77-4BE8-B141-58A8C9F45166}" destId="{7D5089CC-BD16-454D-B44D-FF433D51FC64}" srcOrd="0" destOrd="0" presId="urn:microsoft.com/office/officeart/2008/layout/PictureStrips"/>
    <dgm:cxn modelId="{1A419229-2858-432F-BA92-F58FB5F5ABE9}" type="presOf" srcId="{54794C33-F18A-47B5-8A58-15BC5956C9B1}" destId="{441103BA-4C23-4549-8591-0DE289AE6D82}" srcOrd="0" destOrd="0" presId="urn:microsoft.com/office/officeart/2008/layout/PictureStrips"/>
    <dgm:cxn modelId="{0B3E8B3E-92D2-4FB3-B064-201A37364683}" type="presOf" srcId="{A04BD523-2017-4F17-B20F-A595EF9A8D66}" destId="{D117FF9F-7500-4258-978B-1D53E798BC99}" srcOrd="0" destOrd="0" presId="urn:microsoft.com/office/officeart/2008/layout/PictureStrips"/>
    <dgm:cxn modelId="{F8AF7A85-CDFE-4F64-95FF-3407ECAD8248}" srcId="{A04BD523-2017-4F17-B20F-A595EF9A8D66}" destId="{DCAD8B81-A8F2-45AC-8E6A-F744152A3081}" srcOrd="2" destOrd="0" parTransId="{1F4FFBAF-C493-4653-B4D7-1B02AA21F440}" sibTransId="{CA904D53-866C-488B-9A86-A6FCE22BC90D}"/>
    <dgm:cxn modelId="{0498F18C-3CB0-4010-A0C5-C32593D5375B}" type="presOf" srcId="{DCAD8B81-A8F2-45AC-8E6A-F744152A3081}" destId="{7E7318FA-0712-4791-9C6F-F87A990959C8}" srcOrd="0" destOrd="0" presId="urn:microsoft.com/office/officeart/2008/layout/PictureStrips"/>
    <dgm:cxn modelId="{783ABEEC-C41B-4C8E-8A54-5FEF9885FA26}" srcId="{A04BD523-2017-4F17-B20F-A595EF9A8D66}" destId="{54794C33-F18A-47B5-8A58-15BC5956C9B1}" srcOrd="0" destOrd="0" parTransId="{9AB1E6C2-07B0-4ED9-AF4C-9F364DA943C9}" sibTransId="{939FD061-723D-415A-8A0D-8AD32E89A4F0}"/>
    <dgm:cxn modelId="{DE9003F4-20D0-4C02-8155-EBD2C71032CA}" srcId="{A04BD523-2017-4F17-B20F-A595EF9A8D66}" destId="{D3D20D8D-AF77-4BE8-B141-58A8C9F45166}" srcOrd="1" destOrd="0" parTransId="{33C90238-9EDE-47A4-B888-A94EF472D973}" sibTransId="{AE92279A-5B28-4F5E-BC35-50A9D3FC5DD0}"/>
    <dgm:cxn modelId="{AE2E25AB-FA5A-414A-9084-4EC6C5897261}" type="presParOf" srcId="{D117FF9F-7500-4258-978B-1D53E798BC99}" destId="{74D77C67-7BDE-4837-AAB3-6A84EBB1EE95}" srcOrd="0" destOrd="0" presId="urn:microsoft.com/office/officeart/2008/layout/PictureStrips"/>
    <dgm:cxn modelId="{CE97FBE0-50AF-401F-89DF-12161F560689}" type="presParOf" srcId="{74D77C67-7BDE-4837-AAB3-6A84EBB1EE95}" destId="{441103BA-4C23-4549-8591-0DE289AE6D82}" srcOrd="0" destOrd="0" presId="urn:microsoft.com/office/officeart/2008/layout/PictureStrips"/>
    <dgm:cxn modelId="{3E33B272-3D47-49BF-B42C-D62122C4EF84}" type="presParOf" srcId="{74D77C67-7BDE-4837-AAB3-6A84EBB1EE95}" destId="{512E77D1-3C3C-4E70-8B3B-74F289CAB9D8}" srcOrd="1" destOrd="0" presId="urn:microsoft.com/office/officeart/2008/layout/PictureStrips"/>
    <dgm:cxn modelId="{AC3ACAA5-88BB-40A7-B893-5B5FC7D70406}" type="presParOf" srcId="{D117FF9F-7500-4258-978B-1D53E798BC99}" destId="{EBEEA669-C968-4D61-A9C7-00C632971CFB}" srcOrd="1" destOrd="0" presId="urn:microsoft.com/office/officeart/2008/layout/PictureStrips"/>
    <dgm:cxn modelId="{EBE65AC2-9D2A-4745-BDAD-55B98C5D0460}" type="presParOf" srcId="{D117FF9F-7500-4258-978B-1D53E798BC99}" destId="{9A164DAB-0E96-440E-B287-B0DD7E2FA45F}" srcOrd="2" destOrd="0" presId="urn:microsoft.com/office/officeart/2008/layout/PictureStrips"/>
    <dgm:cxn modelId="{B409698C-C287-4013-BD3A-166C6A89B3A4}" type="presParOf" srcId="{9A164DAB-0E96-440E-B287-B0DD7E2FA45F}" destId="{7D5089CC-BD16-454D-B44D-FF433D51FC64}" srcOrd="0" destOrd="0" presId="urn:microsoft.com/office/officeart/2008/layout/PictureStrips"/>
    <dgm:cxn modelId="{E7316BA8-7665-42B0-81A0-6A74828656BE}" type="presParOf" srcId="{9A164DAB-0E96-440E-B287-B0DD7E2FA45F}" destId="{BF8A55AD-D9A2-4492-9A1C-18F6101CF5EE}" srcOrd="1" destOrd="0" presId="urn:microsoft.com/office/officeart/2008/layout/PictureStrips"/>
    <dgm:cxn modelId="{71FBA7C9-5DC8-4347-80D7-EEAB8CD13D28}" type="presParOf" srcId="{D117FF9F-7500-4258-978B-1D53E798BC99}" destId="{2F50CF9E-6BC3-4EB4-8C42-3E9E9237B55B}" srcOrd="3" destOrd="0" presId="urn:microsoft.com/office/officeart/2008/layout/PictureStrips"/>
    <dgm:cxn modelId="{7D553366-2714-41C6-9A09-3F1A8B532E9E}" type="presParOf" srcId="{D117FF9F-7500-4258-978B-1D53E798BC99}" destId="{3F29B0DF-1F01-4588-8E39-6B0CFB35924B}" srcOrd="4" destOrd="0" presId="urn:microsoft.com/office/officeart/2008/layout/PictureStrips"/>
    <dgm:cxn modelId="{2086CEA7-AFBB-4766-AACB-D89453C44EF2}" type="presParOf" srcId="{3F29B0DF-1F01-4588-8E39-6B0CFB35924B}" destId="{7E7318FA-0712-4791-9C6F-F87A990959C8}" srcOrd="0" destOrd="0" presId="urn:microsoft.com/office/officeart/2008/layout/PictureStrips"/>
    <dgm:cxn modelId="{493C2306-F0CD-4FF1-9DEC-CD850CB03051}" type="presParOf" srcId="{3F29B0DF-1F01-4588-8E39-6B0CFB35924B}" destId="{98B9CF94-1A88-40A4-82BB-893B8CEA49B4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0BC11A-CD24-4396-B202-DB4831B0477D}" type="doc">
      <dgm:prSet loTypeId="urn:microsoft.com/office/officeart/2008/layout/AlternatingHexagons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2B5819FB-CAE2-43C5-B171-EC98B6EC9F86}">
      <dgm:prSet phldrT="[Texto]" custT="1"/>
      <dgm:spPr/>
      <dgm:t>
        <a:bodyPr/>
        <a:lstStyle/>
        <a:p>
          <a:r>
            <a:rPr lang="es-MX" sz="2000" dirty="0"/>
            <a:t>MIPI</a:t>
          </a:r>
        </a:p>
      </dgm:t>
    </dgm:pt>
    <dgm:pt modelId="{D0F6B933-98FE-4BB6-8F16-68C2F0D8C94E}" type="parTrans" cxnId="{C85A0870-7090-4BC0-BA23-6A98E8E26B15}">
      <dgm:prSet/>
      <dgm:spPr/>
      <dgm:t>
        <a:bodyPr/>
        <a:lstStyle/>
        <a:p>
          <a:endParaRPr lang="es-MX"/>
        </a:p>
      </dgm:t>
    </dgm:pt>
    <dgm:pt modelId="{4D5D5157-CC7C-4F4C-A2A4-ACE8DB08BD31}" type="sibTrans" cxnId="{C85A0870-7090-4BC0-BA23-6A98E8E26B15}">
      <dgm:prSet/>
      <dgm:spPr/>
      <dgm:t>
        <a:bodyPr/>
        <a:lstStyle/>
        <a:p>
          <a:endParaRPr lang="es-MX"/>
        </a:p>
      </dgm:t>
    </dgm:pt>
    <dgm:pt modelId="{127F7DB8-923C-4F62-8CE6-4D47126C5AB3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dirty="0"/>
            <a:t>Edad</a:t>
          </a:r>
        </a:p>
        <a:p>
          <a:pPr>
            <a:buFont typeface="Arial" panose="020B0604020202020204" pitchFamily="34" charset="0"/>
            <a:buChar char="•"/>
          </a:pPr>
          <a:r>
            <a:rPr lang="es-MX" dirty="0"/>
            <a:t>Estado funcional según ECOG</a:t>
          </a:r>
        </a:p>
        <a:p>
          <a:pPr>
            <a:buFont typeface="Arial" panose="020B0604020202020204" pitchFamily="34" charset="0"/>
            <a:buChar char="•"/>
          </a:pPr>
          <a:r>
            <a:rPr lang="es-MX" dirty="0"/>
            <a:t>DHL</a:t>
          </a:r>
        </a:p>
        <a:p>
          <a:pPr>
            <a:buFont typeface="Arial" panose="020B0604020202020204" pitchFamily="34" charset="0"/>
            <a:buChar char="•"/>
          </a:pPr>
          <a:r>
            <a:rPr lang="es-MX" dirty="0"/>
            <a:t>Recuento leucocitario</a:t>
          </a:r>
        </a:p>
      </dgm:t>
    </dgm:pt>
    <dgm:pt modelId="{88F09619-5C85-43D8-84D4-C6207B22237A}" type="parTrans" cxnId="{B7350F78-600A-45D8-BAC5-56EAF0719392}">
      <dgm:prSet/>
      <dgm:spPr/>
      <dgm:t>
        <a:bodyPr/>
        <a:lstStyle/>
        <a:p>
          <a:endParaRPr lang="es-MX"/>
        </a:p>
      </dgm:t>
    </dgm:pt>
    <dgm:pt modelId="{69E73076-1E0F-41C9-A0E2-4F67EEE2325E}" type="sibTrans" cxnId="{B7350F78-600A-45D8-BAC5-56EAF0719392}">
      <dgm:prSet/>
      <dgm:spPr/>
      <dgm:t>
        <a:bodyPr/>
        <a:lstStyle/>
        <a:p>
          <a:endParaRPr lang="es-MX"/>
        </a:p>
      </dgm:t>
    </dgm:pt>
    <dgm:pt modelId="{60F86571-79EF-4C9C-8DAE-92D3F3081498}">
      <dgm:prSet phldrT="[Texto]" custT="1"/>
      <dgm:spPr/>
      <dgm:t>
        <a:bodyPr/>
        <a:lstStyle/>
        <a:p>
          <a:r>
            <a:rPr lang="es-MX" sz="2400" dirty="0"/>
            <a:t>Ki-67</a:t>
          </a:r>
        </a:p>
      </dgm:t>
    </dgm:pt>
    <dgm:pt modelId="{D7737190-6EF4-4C6F-963A-4D691DE84EED}" type="parTrans" cxnId="{A47635BA-A9A5-4057-9178-640D1D0F1A2C}">
      <dgm:prSet/>
      <dgm:spPr/>
      <dgm:t>
        <a:bodyPr/>
        <a:lstStyle/>
        <a:p>
          <a:endParaRPr lang="es-MX"/>
        </a:p>
      </dgm:t>
    </dgm:pt>
    <dgm:pt modelId="{9A4BF308-1B34-47E5-93FC-1F19EEF8221B}" type="sibTrans" cxnId="{A47635BA-A9A5-4057-9178-640D1D0F1A2C}">
      <dgm:prSet/>
      <dgm:spPr/>
      <dgm:t>
        <a:bodyPr/>
        <a:lstStyle/>
        <a:p>
          <a:endParaRPr lang="es-MX"/>
        </a:p>
      </dgm:t>
    </dgm:pt>
    <dgm:pt modelId="{54D943F2-DCF6-42D0-B153-C519362BEBCF}">
      <dgm:prSet phldrT="[Texto]"/>
      <dgm:spPr/>
      <dgm:t>
        <a:bodyPr/>
        <a:lstStyle/>
        <a:p>
          <a:r>
            <a:rPr lang="es-MX" dirty="0"/>
            <a:t>30%</a:t>
          </a:r>
        </a:p>
        <a:p>
          <a:r>
            <a:rPr lang="es-MX" dirty="0"/>
            <a:t>50%</a:t>
          </a:r>
        </a:p>
        <a:p>
          <a:r>
            <a:rPr lang="es-MX" dirty="0"/>
            <a:t>SLP y SG</a:t>
          </a:r>
        </a:p>
      </dgm:t>
    </dgm:pt>
    <dgm:pt modelId="{587838CC-CC5E-4252-BF1F-695DA8F1F915}" type="parTrans" cxnId="{6A56DE1E-D4D1-4E56-8C75-EBD581392F2B}">
      <dgm:prSet/>
      <dgm:spPr/>
      <dgm:t>
        <a:bodyPr/>
        <a:lstStyle/>
        <a:p>
          <a:endParaRPr lang="es-MX"/>
        </a:p>
      </dgm:t>
    </dgm:pt>
    <dgm:pt modelId="{2E945258-122D-489A-8481-6DC087E66D3D}" type="sibTrans" cxnId="{6A56DE1E-D4D1-4E56-8C75-EBD581392F2B}">
      <dgm:prSet/>
      <dgm:spPr/>
      <dgm:t>
        <a:bodyPr/>
        <a:lstStyle/>
        <a:p>
          <a:endParaRPr lang="es-MX"/>
        </a:p>
      </dgm:t>
    </dgm:pt>
    <dgm:pt modelId="{534BCEE8-016D-45FD-8304-4FCCBACDFB6C}">
      <dgm:prSet phldrT="[Texto]" custT="1"/>
      <dgm:spPr/>
      <dgm:t>
        <a:bodyPr/>
        <a:lstStyle/>
        <a:p>
          <a:r>
            <a:rPr lang="es-MX" sz="1400" dirty="0"/>
            <a:t>Variantes </a:t>
          </a:r>
          <a:r>
            <a:rPr lang="es-MX" sz="1400" dirty="0" err="1"/>
            <a:t>morfologicas</a:t>
          </a:r>
          <a:endParaRPr lang="es-MX" sz="1400" dirty="0"/>
        </a:p>
      </dgm:t>
    </dgm:pt>
    <dgm:pt modelId="{BECE262A-3DB5-4F88-820F-DFBDFF9C6EDA}" type="parTrans" cxnId="{795FE946-C1BC-4B3F-BAFC-9EDE042F4166}">
      <dgm:prSet/>
      <dgm:spPr/>
      <dgm:t>
        <a:bodyPr/>
        <a:lstStyle/>
        <a:p>
          <a:endParaRPr lang="es-MX"/>
        </a:p>
      </dgm:t>
    </dgm:pt>
    <dgm:pt modelId="{D6FE3648-32DD-48F3-A6CA-2C6392871B64}" type="sibTrans" cxnId="{795FE946-C1BC-4B3F-BAFC-9EDE042F4166}">
      <dgm:prSet/>
      <dgm:spPr/>
      <dgm:t>
        <a:bodyPr/>
        <a:lstStyle/>
        <a:p>
          <a:endParaRPr lang="es-MX"/>
        </a:p>
      </dgm:t>
    </dgm:pt>
    <dgm:pt modelId="{D10384C2-E116-4C97-B4AA-324A7AEB8FFB}">
      <dgm:prSet phldrT="[Texto]"/>
      <dgm:spPr/>
      <dgm:t>
        <a:bodyPr/>
        <a:lstStyle/>
        <a:p>
          <a:r>
            <a:rPr lang="es-MX" dirty="0"/>
            <a:t>Blastoide</a:t>
          </a:r>
        </a:p>
        <a:p>
          <a:r>
            <a:rPr lang="es-MX" dirty="0"/>
            <a:t>Pleomórfica</a:t>
          </a:r>
        </a:p>
      </dgm:t>
    </dgm:pt>
    <dgm:pt modelId="{19892AF3-8CCA-4551-83F2-1A8ED519B8CC}" type="parTrans" cxnId="{2B9C9ACB-82ED-4F5B-88FC-A7A422AE3531}">
      <dgm:prSet/>
      <dgm:spPr/>
      <dgm:t>
        <a:bodyPr/>
        <a:lstStyle/>
        <a:p>
          <a:endParaRPr lang="es-MX"/>
        </a:p>
      </dgm:t>
    </dgm:pt>
    <dgm:pt modelId="{194D7F46-2D3F-4AD1-BDEB-C2679262C085}" type="sibTrans" cxnId="{2B9C9ACB-82ED-4F5B-88FC-A7A422AE3531}">
      <dgm:prSet/>
      <dgm:spPr/>
      <dgm:t>
        <a:bodyPr/>
        <a:lstStyle/>
        <a:p>
          <a:endParaRPr lang="es-MX"/>
        </a:p>
      </dgm:t>
    </dgm:pt>
    <dgm:pt modelId="{83C99387-2BDF-4B8A-9660-8D559D77BFED}" type="pres">
      <dgm:prSet presAssocID="{210BC11A-CD24-4396-B202-DB4831B0477D}" presName="Name0" presStyleCnt="0">
        <dgm:presLayoutVars>
          <dgm:chMax/>
          <dgm:chPref/>
          <dgm:dir/>
          <dgm:animLvl val="lvl"/>
        </dgm:presLayoutVars>
      </dgm:prSet>
      <dgm:spPr/>
    </dgm:pt>
    <dgm:pt modelId="{8315DF1B-0816-45F1-A91B-3AB0CFAADB01}" type="pres">
      <dgm:prSet presAssocID="{2B5819FB-CAE2-43C5-B171-EC98B6EC9F86}" presName="composite" presStyleCnt="0"/>
      <dgm:spPr/>
    </dgm:pt>
    <dgm:pt modelId="{E3039584-DAE5-4A93-BE5B-19A134F10AF9}" type="pres">
      <dgm:prSet presAssocID="{2B5819FB-CAE2-43C5-B171-EC98B6EC9F86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302E917D-8719-4EA1-86CD-196560D35D73}" type="pres">
      <dgm:prSet presAssocID="{2B5819FB-CAE2-43C5-B171-EC98B6EC9F86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3116B98-E4A3-40E6-81CF-B946DE4BA94B}" type="pres">
      <dgm:prSet presAssocID="{2B5819FB-CAE2-43C5-B171-EC98B6EC9F86}" presName="BalanceSpacing" presStyleCnt="0"/>
      <dgm:spPr/>
    </dgm:pt>
    <dgm:pt modelId="{3248681E-B833-416B-8659-8D40064B3954}" type="pres">
      <dgm:prSet presAssocID="{2B5819FB-CAE2-43C5-B171-EC98B6EC9F86}" presName="BalanceSpacing1" presStyleCnt="0"/>
      <dgm:spPr/>
    </dgm:pt>
    <dgm:pt modelId="{380FB59C-76B7-4C80-BE89-33ED52D65BCD}" type="pres">
      <dgm:prSet presAssocID="{4D5D5157-CC7C-4F4C-A2A4-ACE8DB08BD31}" presName="Accent1Text" presStyleLbl="node1" presStyleIdx="1" presStyleCnt="6"/>
      <dgm:spPr/>
    </dgm:pt>
    <dgm:pt modelId="{C15E2188-D4C0-4B0A-8EBD-CA542FE97302}" type="pres">
      <dgm:prSet presAssocID="{4D5D5157-CC7C-4F4C-A2A4-ACE8DB08BD31}" presName="spaceBetweenRectangles" presStyleCnt="0"/>
      <dgm:spPr/>
    </dgm:pt>
    <dgm:pt modelId="{A7F697C5-5293-4E0C-BDCC-485B7891EF52}" type="pres">
      <dgm:prSet presAssocID="{60F86571-79EF-4C9C-8DAE-92D3F3081498}" presName="composite" presStyleCnt="0"/>
      <dgm:spPr/>
    </dgm:pt>
    <dgm:pt modelId="{51967F69-C2D7-4410-8947-E5C96049270D}" type="pres">
      <dgm:prSet presAssocID="{60F86571-79EF-4C9C-8DAE-92D3F3081498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3D415D39-84A2-4789-B385-80583D268B6B}" type="pres">
      <dgm:prSet presAssocID="{60F86571-79EF-4C9C-8DAE-92D3F3081498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2F5F48C-A0C3-4DA8-928C-2ADE165CAB09}" type="pres">
      <dgm:prSet presAssocID="{60F86571-79EF-4C9C-8DAE-92D3F3081498}" presName="BalanceSpacing" presStyleCnt="0"/>
      <dgm:spPr/>
    </dgm:pt>
    <dgm:pt modelId="{7327C3CC-66CA-40FD-9029-CBE0A9872661}" type="pres">
      <dgm:prSet presAssocID="{60F86571-79EF-4C9C-8DAE-92D3F3081498}" presName="BalanceSpacing1" presStyleCnt="0"/>
      <dgm:spPr/>
    </dgm:pt>
    <dgm:pt modelId="{DB23900E-2EA6-41FF-99BE-524157A7D0C3}" type="pres">
      <dgm:prSet presAssocID="{9A4BF308-1B34-47E5-93FC-1F19EEF8221B}" presName="Accent1Text" presStyleLbl="node1" presStyleIdx="3" presStyleCnt="6" custLinFactNeighborX="3561" custLinFactNeighborY="-1293"/>
      <dgm:spPr/>
    </dgm:pt>
    <dgm:pt modelId="{9A82D2ED-6F75-4889-B052-86F3905213F8}" type="pres">
      <dgm:prSet presAssocID="{9A4BF308-1B34-47E5-93FC-1F19EEF8221B}" presName="spaceBetweenRectangles" presStyleCnt="0"/>
      <dgm:spPr/>
    </dgm:pt>
    <dgm:pt modelId="{005B4689-F132-45A2-8AA5-1987780E2835}" type="pres">
      <dgm:prSet presAssocID="{534BCEE8-016D-45FD-8304-4FCCBACDFB6C}" presName="composite" presStyleCnt="0"/>
      <dgm:spPr/>
    </dgm:pt>
    <dgm:pt modelId="{377BD782-E4CB-4544-AB7F-16D44C5AD9AB}" type="pres">
      <dgm:prSet presAssocID="{534BCEE8-016D-45FD-8304-4FCCBACDFB6C}" presName="Parent1" presStyleLbl="node1" presStyleIdx="4" presStyleCnt="6" custScaleX="133674">
        <dgm:presLayoutVars>
          <dgm:chMax val="1"/>
          <dgm:chPref val="1"/>
          <dgm:bulletEnabled val="1"/>
        </dgm:presLayoutVars>
      </dgm:prSet>
      <dgm:spPr/>
    </dgm:pt>
    <dgm:pt modelId="{65052014-4682-43DC-BB7F-A4C8E9F0C6F9}" type="pres">
      <dgm:prSet presAssocID="{534BCEE8-016D-45FD-8304-4FCCBACDFB6C}" presName="Childtext1" presStyleLbl="revTx" presStyleIdx="2" presStyleCnt="3" custLinFactNeighborX="15067" custLinFactNeighborY="1577">
        <dgm:presLayoutVars>
          <dgm:chMax val="0"/>
          <dgm:chPref val="0"/>
          <dgm:bulletEnabled val="1"/>
        </dgm:presLayoutVars>
      </dgm:prSet>
      <dgm:spPr/>
    </dgm:pt>
    <dgm:pt modelId="{4139C2DD-4E74-48F8-B8CD-0D6395A64407}" type="pres">
      <dgm:prSet presAssocID="{534BCEE8-016D-45FD-8304-4FCCBACDFB6C}" presName="BalanceSpacing" presStyleCnt="0"/>
      <dgm:spPr/>
    </dgm:pt>
    <dgm:pt modelId="{75C1FBC8-5197-43F3-A8CA-DD3B9A0B1759}" type="pres">
      <dgm:prSet presAssocID="{534BCEE8-016D-45FD-8304-4FCCBACDFB6C}" presName="BalanceSpacing1" presStyleCnt="0"/>
      <dgm:spPr/>
    </dgm:pt>
    <dgm:pt modelId="{9E7DCBA8-7EB8-4D7F-B506-61DB645C9CD9}" type="pres">
      <dgm:prSet presAssocID="{D6FE3648-32DD-48F3-A6CA-2C6392871B64}" presName="Accent1Text" presStyleLbl="node1" presStyleIdx="5" presStyleCnt="6"/>
      <dgm:spPr/>
    </dgm:pt>
  </dgm:ptLst>
  <dgm:cxnLst>
    <dgm:cxn modelId="{6A56DE1E-D4D1-4E56-8C75-EBD581392F2B}" srcId="{60F86571-79EF-4C9C-8DAE-92D3F3081498}" destId="{54D943F2-DCF6-42D0-B153-C519362BEBCF}" srcOrd="0" destOrd="0" parTransId="{587838CC-CC5E-4252-BF1F-695DA8F1F915}" sibTransId="{2E945258-122D-489A-8481-6DC087E66D3D}"/>
    <dgm:cxn modelId="{85EA1337-81AD-4D05-A585-00BC4C926056}" type="presOf" srcId="{D10384C2-E116-4C97-B4AA-324A7AEB8FFB}" destId="{65052014-4682-43DC-BB7F-A4C8E9F0C6F9}" srcOrd="0" destOrd="0" presId="urn:microsoft.com/office/officeart/2008/layout/AlternatingHexagons"/>
    <dgm:cxn modelId="{04FBBF3E-9D7F-4FB0-AE31-D38D86216BF6}" type="presOf" srcId="{9A4BF308-1B34-47E5-93FC-1F19EEF8221B}" destId="{DB23900E-2EA6-41FF-99BE-524157A7D0C3}" srcOrd="0" destOrd="0" presId="urn:microsoft.com/office/officeart/2008/layout/AlternatingHexagons"/>
    <dgm:cxn modelId="{795FE946-C1BC-4B3F-BAFC-9EDE042F4166}" srcId="{210BC11A-CD24-4396-B202-DB4831B0477D}" destId="{534BCEE8-016D-45FD-8304-4FCCBACDFB6C}" srcOrd="2" destOrd="0" parTransId="{BECE262A-3DB5-4F88-820F-DFBDFF9C6EDA}" sibTransId="{D6FE3648-32DD-48F3-A6CA-2C6392871B64}"/>
    <dgm:cxn modelId="{56DD8F48-DE1F-4670-92BD-E2FABBF18860}" type="presOf" srcId="{534BCEE8-016D-45FD-8304-4FCCBACDFB6C}" destId="{377BD782-E4CB-4544-AB7F-16D44C5AD9AB}" srcOrd="0" destOrd="0" presId="urn:microsoft.com/office/officeart/2008/layout/AlternatingHexagons"/>
    <dgm:cxn modelId="{010B694C-413C-42A8-9D50-F18016F42ABC}" type="presOf" srcId="{127F7DB8-923C-4F62-8CE6-4D47126C5AB3}" destId="{302E917D-8719-4EA1-86CD-196560D35D73}" srcOrd="0" destOrd="0" presId="urn:microsoft.com/office/officeart/2008/layout/AlternatingHexagons"/>
    <dgm:cxn modelId="{3C97136E-EDCA-4CEB-A449-3876EFC9787D}" type="presOf" srcId="{54D943F2-DCF6-42D0-B153-C519362BEBCF}" destId="{3D415D39-84A2-4789-B385-80583D268B6B}" srcOrd="0" destOrd="0" presId="urn:microsoft.com/office/officeart/2008/layout/AlternatingHexagons"/>
    <dgm:cxn modelId="{C85A0870-7090-4BC0-BA23-6A98E8E26B15}" srcId="{210BC11A-CD24-4396-B202-DB4831B0477D}" destId="{2B5819FB-CAE2-43C5-B171-EC98B6EC9F86}" srcOrd="0" destOrd="0" parTransId="{D0F6B933-98FE-4BB6-8F16-68C2F0D8C94E}" sibTransId="{4D5D5157-CC7C-4F4C-A2A4-ACE8DB08BD31}"/>
    <dgm:cxn modelId="{B7350F78-600A-45D8-BAC5-56EAF0719392}" srcId="{2B5819FB-CAE2-43C5-B171-EC98B6EC9F86}" destId="{127F7DB8-923C-4F62-8CE6-4D47126C5AB3}" srcOrd="0" destOrd="0" parTransId="{88F09619-5C85-43D8-84D4-C6207B22237A}" sibTransId="{69E73076-1E0F-41C9-A0E2-4F67EEE2325E}"/>
    <dgm:cxn modelId="{FFE9A85A-5A55-4392-92BD-74A92960EFBA}" type="presOf" srcId="{60F86571-79EF-4C9C-8DAE-92D3F3081498}" destId="{51967F69-C2D7-4410-8947-E5C96049270D}" srcOrd="0" destOrd="0" presId="urn:microsoft.com/office/officeart/2008/layout/AlternatingHexagons"/>
    <dgm:cxn modelId="{87984A7B-B8A1-4403-B01E-3FE9F99B4E1E}" type="presOf" srcId="{D6FE3648-32DD-48F3-A6CA-2C6392871B64}" destId="{9E7DCBA8-7EB8-4D7F-B506-61DB645C9CD9}" srcOrd="0" destOrd="0" presId="urn:microsoft.com/office/officeart/2008/layout/AlternatingHexagons"/>
    <dgm:cxn modelId="{19560985-50BC-424B-8AF2-3C09D6330FE2}" type="presOf" srcId="{4D5D5157-CC7C-4F4C-A2A4-ACE8DB08BD31}" destId="{380FB59C-76B7-4C80-BE89-33ED52D65BCD}" srcOrd="0" destOrd="0" presId="urn:microsoft.com/office/officeart/2008/layout/AlternatingHexagons"/>
    <dgm:cxn modelId="{A47635BA-A9A5-4057-9178-640D1D0F1A2C}" srcId="{210BC11A-CD24-4396-B202-DB4831B0477D}" destId="{60F86571-79EF-4C9C-8DAE-92D3F3081498}" srcOrd="1" destOrd="0" parTransId="{D7737190-6EF4-4C6F-963A-4D691DE84EED}" sibTransId="{9A4BF308-1B34-47E5-93FC-1F19EEF8221B}"/>
    <dgm:cxn modelId="{2B9C9ACB-82ED-4F5B-88FC-A7A422AE3531}" srcId="{534BCEE8-016D-45FD-8304-4FCCBACDFB6C}" destId="{D10384C2-E116-4C97-B4AA-324A7AEB8FFB}" srcOrd="0" destOrd="0" parTransId="{19892AF3-8CCA-4551-83F2-1A8ED519B8CC}" sibTransId="{194D7F46-2D3F-4AD1-BDEB-C2679262C085}"/>
    <dgm:cxn modelId="{102033D5-6D7D-4C3D-9D42-8143CC44F950}" type="presOf" srcId="{2B5819FB-CAE2-43C5-B171-EC98B6EC9F86}" destId="{E3039584-DAE5-4A93-BE5B-19A134F10AF9}" srcOrd="0" destOrd="0" presId="urn:microsoft.com/office/officeart/2008/layout/AlternatingHexagons"/>
    <dgm:cxn modelId="{9EAF72D7-1EC1-404E-B6D2-50CB0892E54C}" type="presOf" srcId="{210BC11A-CD24-4396-B202-DB4831B0477D}" destId="{83C99387-2BDF-4B8A-9660-8D559D77BFED}" srcOrd="0" destOrd="0" presId="urn:microsoft.com/office/officeart/2008/layout/AlternatingHexagons"/>
    <dgm:cxn modelId="{755664A5-35FA-48F4-8D47-3EC6322F8135}" type="presParOf" srcId="{83C99387-2BDF-4B8A-9660-8D559D77BFED}" destId="{8315DF1B-0816-45F1-A91B-3AB0CFAADB01}" srcOrd="0" destOrd="0" presId="urn:microsoft.com/office/officeart/2008/layout/AlternatingHexagons"/>
    <dgm:cxn modelId="{6610E8B7-CA4D-473F-9880-93FA13C9DD87}" type="presParOf" srcId="{8315DF1B-0816-45F1-A91B-3AB0CFAADB01}" destId="{E3039584-DAE5-4A93-BE5B-19A134F10AF9}" srcOrd="0" destOrd="0" presId="urn:microsoft.com/office/officeart/2008/layout/AlternatingHexagons"/>
    <dgm:cxn modelId="{6AF55639-F5E1-4A46-9771-C60BD42853E4}" type="presParOf" srcId="{8315DF1B-0816-45F1-A91B-3AB0CFAADB01}" destId="{302E917D-8719-4EA1-86CD-196560D35D73}" srcOrd="1" destOrd="0" presId="urn:microsoft.com/office/officeart/2008/layout/AlternatingHexagons"/>
    <dgm:cxn modelId="{FC760BF1-0BE2-489B-91D2-70DB81323718}" type="presParOf" srcId="{8315DF1B-0816-45F1-A91B-3AB0CFAADB01}" destId="{43116B98-E4A3-40E6-81CF-B946DE4BA94B}" srcOrd="2" destOrd="0" presId="urn:microsoft.com/office/officeart/2008/layout/AlternatingHexagons"/>
    <dgm:cxn modelId="{9C7B8232-BD58-4BCE-83DE-B88B559C936A}" type="presParOf" srcId="{8315DF1B-0816-45F1-A91B-3AB0CFAADB01}" destId="{3248681E-B833-416B-8659-8D40064B3954}" srcOrd="3" destOrd="0" presId="urn:microsoft.com/office/officeart/2008/layout/AlternatingHexagons"/>
    <dgm:cxn modelId="{D527282B-0E09-41CC-9510-330D5030E4E9}" type="presParOf" srcId="{8315DF1B-0816-45F1-A91B-3AB0CFAADB01}" destId="{380FB59C-76B7-4C80-BE89-33ED52D65BCD}" srcOrd="4" destOrd="0" presId="urn:microsoft.com/office/officeart/2008/layout/AlternatingHexagons"/>
    <dgm:cxn modelId="{3D28DD9D-D098-405A-940E-B1734E0C4004}" type="presParOf" srcId="{83C99387-2BDF-4B8A-9660-8D559D77BFED}" destId="{C15E2188-D4C0-4B0A-8EBD-CA542FE97302}" srcOrd="1" destOrd="0" presId="urn:microsoft.com/office/officeart/2008/layout/AlternatingHexagons"/>
    <dgm:cxn modelId="{A8AB150F-70D0-4735-A687-1432C98007B2}" type="presParOf" srcId="{83C99387-2BDF-4B8A-9660-8D559D77BFED}" destId="{A7F697C5-5293-4E0C-BDCC-485B7891EF52}" srcOrd="2" destOrd="0" presId="urn:microsoft.com/office/officeart/2008/layout/AlternatingHexagons"/>
    <dgm:cxn modelId="{824427E7-C936-454A-85DE-04322D2F4BFE}" type="presParOf" srcId="{A7F697C5-5293-4E0C-BDCC-485B7891EF52}" destId="{51967F69-C2D7-4410-8947-E5C96049270D}" srcOrd="0" destOrd="0" presId="urn:microsoft.com/office/officeart/2008/layout/AlternatingHexagons"/>
    <dgm:cxn modelId="{5188D200-A630-45FB-A853-E40238EAFAE1}" type="presParOf" srcId="{A7F697C5-5293-4E0C-BDCC-485B7891EF52}" destId="{3D415D39-84A2-4789-B385-80583D268B6B}" srcOrd="1" destOrd="0" presId="urn:microsoft.com/office/officeart/2008/layout/AlternatingHexagons"/>
    <dgm:cxn modelId="{45FB0B5D-1A52-4327-B125-38913481D20E}" type="presParOf" srcId="{A7F697C5-5293-4E0C-BDCC-485B7891EF52}" destId="{72F5F48C-A0C3-4DA8-928C-2ADE165CAB09}" srcOrd="2" destOrd="0" presId="urn:microsoft.com/office/officeart/2008/layout/AlternatingHexagons"/>
    <dgm:cxn modelId="{255D68D2-D423-4674-97DB-5FA6163BDA50}" type="presParOf" srcId="{A7F697C5-5293-4E0C-BDCC-485B7891EF52}" destId="{7327C3CC-66CA-40FD-9029-CBE0A9872661}" srcOrd="3" destOrd="0" presId="urn:microsoft.com/office/officeart/2008/layout/AlternatingHexagons"/>
    <dgm:cxn modelId="{77F20FE6-B197-48FE-9F95-0A8FC55E34A3}" type="presParOf" srcId="{A7F697C5-5293-4E0C-BDCC-485B7891EF52}" destId="{DB23900E-2EA6-41FF-99BE-524157A7D0C3}" srcOrd="4" destOrd="0" presId="urn:microsoft.com/office/officeart/2008/layout/AlternatingHexagons"/>
    <dgm:cxn modelId="{E832023B-E529-4542-B6CF-E99CA8239CAB}" type="presParOf" srcId="{83C99387-2BDF-4B8A-9660-8D559D77BFED}" destId="{9A82D2ED-6F75-4889-B052-86F3905213F8}" srcOrd="3" destOrd="0" presId="urn:microsoft.com/office/officeart/2008/layout/AlternatingHexagons"/>
    <dgm:cxn modelId="{4FD6E1BE-CA39-4527-9BDD-40F9104BD77B}" type="presParOf" srcId="{83C99387-2BDF-4B8A-9660-8D559D77BFED}" destId="{005B4689-F132-45A2-8AA5-1987780E2835}" srcOrd="4" destOrd="0" presId="urn:microsoft.com/office/officeart/2008/layout/AlternatingHexagons"/>
    <dgm:cxn modelId="{16257FD1-1137-4DF0-A1E4-E28B82E8A004}" type="presParOf" srcId="{005B4689-F132-45A2-8AA5-1987780E2835}" destId="{377BD782-E4CB-4544-AB7F-16D44C5AD9AB}" srcOrd="0" destOrd="0" presId="urn:microsoft.com/office/officeart/2008/layout/AlternatingHexagons"/>
    <dgm:cxn modelId="{04F390E3-304C-48A0-9393-A798908FE5E3}" type="presParOf" srcId="{005B4689-F132-45A2-8AA5-1987780E2835}" destId="{65052014-4682-43DC-BB7F-A4C8E9F0C6F9}" srcOrd="1" destOrd="0" presId="urn:microsoft.com/office/officeart/2008/layout/AlternatingHexagons"/>
    <dgm:cxn modelId="{AE876036-0D9C-4E53-AFDC-239DAA81CA87}" type="presParOf" srcId="{005B4689-F132-45A2-8AA5-1987780E2835}" destId="{4139C2DD-4E74-48F8-B8CD-0D6395A64407}" srcOrd="2" destOrd="0" presId="urn:microsoft.com/office/officeart/2008/layout/AlternatingHexagons"/>
    <dgm:cxn modelId="{4AA5240E-85DF-4E96-A91F-C634112E9F10}" type="presParOf" srcId="{005B4689-F132-45A2-8AA5-1987780E2835}" destId="{75C1FBC8-5197-43F3-A8CA-DD3B9A0B1759}" srcOrd="3" destOrd="0" presId="urn:microsoft.com/office/officeart/2008/layout/AlternatingHexagons"/>
    <dgm:cxn modelId="{6640A68E-8565-46E0-9B4B-B4868B520AB4}" type="presParOf" srcId="{005B4689-F132-45A2-8AA5-1987780E2835}" destId="{9E7DCBA8-7EB8-4D7F-B506-61DB645C9CD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0BC11A-CD24-4396-B202-DB4831B0477D}" type="doc">
      <dgm:prSet loTypeId="urn:microsoft.com/office/officeart/2008/layout/AlternatingHexagons" loCatId="list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es-MX"/>
        </a:p>
      </dgm:t>
    </dgm:pt>
    <dgm:pt modelId="{2B5819FB-CAE2-43C5-B171-EC98B6EC9F86}">
      <dgm:prSet phldrT="[Texto]" custT="1"/>
      <dgm:spPr/>
      <dgm:t>
        <a:bodyPr/>
        <a:lstStyle/>
        <a:p>
          <a:r>
            <a:rPr lang="es-MX" sz="2000" dirty="0"/>
            <a:t>TMTV</a:t>
          </a:r>
        </a:p>
      </dgm:t>
    </dgm:pt>
    <dgm:pt modelId="{D0F6B933-98FE-4BB6-8F16-68C2F0D8C94E}" type="parTrans" cxnId="{C85A0870-7090-4BC0-BA23-6A98E8E26B15}">
      <dgm:prSet/>
      <dgm:spPr/>
      <dgm:t>
        <a:bodyPr/>
        <a:lstStyle/>
        <a:p>
          <a:endParaRPr lang="es-MX"/>
        </a:p>
      </dgm:t>
    </dgm:pt>
    <dgm:pt modelId="{4D5D5157-CC7C-4F4C-A2A4-ACE8DB08BD31}" type="sibTrans" cxnId="{C85A0870-7090-4BC0-BA23-6A98E8E26B15}">
      <dgm:prSet/>
      <dgm:spPr/>
      <dgm:t>
        <a:bodyPr/>
        <a:lstStyle/>
        <a:p>
          <a:endParaRPr lang="es-MX"/>
        </a:p>
      </dgm:t>
    </dgm:pt>
    <dgm:pt modelId="{127F7DB8-923C-4F62-8CE6-4D47126C5AB3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dirty="0"/>
            <a:t>Menor SLP</a:t>
          </a:r>
        </a:p>
        <a:p>
          <a:pPr>
            <a:buFont typeface="Arial" panose="020B0604020202020204" pitchFamily="34" charset="0"/>
            <a:buChar char="•"/>
          </a:pPr>
          <a:r>
            <a:rPr lang="es-MX" dirty="0"/>
            <a:t>Riesgo de recaída</a:t>
          </a:r>
        </a:p>
      </dgm:t>
    </dgm:pt>
    <dgm:pt modelId="{88F09619-5C85-43D8-84D4-C6207B22237A}" type="parTrans" cxnId="{B7350F78-600A-45D8-BAC5-56EAF0719392}">
      <dgm:prSet/>
      <dgm:spPr/>
      <dgm:t>
        <a:bodyPr/>
        <a:lstStyle/>
        <a:p>
          <a:endParaRPr lang="es-MX"/>
        </a:p>
      </dgm:t>
    </dgm:pt>
    <dgm:pt modelId="{69E73076-1E0F-41C9-A0E2-4F67EEE2325E}" type="sibTrans" cxnId="{B7350F78-600A-45D8-BAC5-56EAF0719392}">
      <dgm:prSet/>
      <dgm:spPr/>
      <dgm:t>
        <a:bodyPr/>
        <a:lstStyle/>
        <a:p>
          <a:endParaRPr lang="es-MX"/>
        </a:p>
      </dgm:t>
    </dgm:pt>
    <dgm:pt modelId="{60F86571-79EF-4C9C-8DAE-92D3F3081498}">
      <dgm:prSet phldrT="[Texto]" custT="1"/>
      <dgm:spPr/>
      <dgm:t>
        <a:bodyPr/>
        <a:lstStyle/>
        <a:p>
          <a:r>
            <a:rPr lang="es-MX" sz="2400" dirty="0"/>
            <a:t>TLG</a:t>
          </a:r>
        </a:p>
      </dgm:t>
    </dgm:pt>
    <dgm:pt modelId="{D7737190-6EF4-4C6F-963A-4D691DE84EED}" type="parTrans" cxnId="{A47635BA-A9A5-4057-9178-640D1D0F1A2C}">
      <dgm:prSet/>
      <dgm:spPr/>
      <dgm:t>
        <a:bodyPr/>
        <a:lstStyle/>
        <a:p>
          <a:endParaRPr lang="es-MX"/>
        </a:p>
      </dgm:t>
    </dgm:pt>
    <dgm:pt modelId="{9A4BF308-1B34-47E5-93FC-1F19EEF8221B}" type="sibTrans" cxnId="{A47635BA-A9A5-4057-9178-640D1D0F1A2C}">
      <dgm:prSet/>
      <dgm:spPr/>
      <dgm:t>
        <a:bodyPr/>
        <a:lstStyle/>
        <a:p>
          <a:endParaRPr lang="es-MX"/>
        </a:p>
      </dgm:t>
    </dgm:pt>
    <dgm:pt modelId="{54D943F2-DCF6-42D0-B153-C519362BEBCF}">
      <dgm:prSet phldrT="[Texto]"/>
      <dgm:spPr/>
      <dgm:t>
        <a:bodyPr/>
        <a:lstStyle/>
        <a:p>
          <a:endParaRPr lang="es-MX" dirty="0"/>
        </a:p>
      </dgm:t>
    </dgm:pt>
    <dgm:pt modelId="{587838CC-CC5E-4252-BF1F-695DA8F1F915}" type="parTrans" cxnId="{6A56DE1E-D4D1-4E56-8C75-EBD581392F2B}">
      <dgm:prSet/>
      <dgm:spPr/>
      <dgm:t>
        <a:bodyPr/>
        <a:lstStyle/>
        <a:p>
          <a:endParaRPr lang="es-MX"/>
        </a:p>
      </dgm:t>
    </dgm:pt>
    <dgm:pt modelId="{2E945258-122D-489A-8481-6DC087E66D3D}" type="sibTrans" cxnId="{6A56DE1E-D4D1-4E56-8C75-EBD581392F2B}">
      <dgm:prSet/>
      <dgm:spPr/>
      <dgm:t>
        <a:bodyPr/>
        <a:lstStyle/>
        <a:p>
          <a:endParaRPr lang="es-MX"/>
        </a:p>
      </dgm:t>
    </dgm:pt>
    <dgm:pt modelId="{534BCEE8-016D-45FD-8304-4FCCBACDFB6C}">
      <dgm:prSet phldrT="[Texto]" custT="1"/>
      <dgm:spPr/>
      <dgm:t>
        <a:bodyPr/>
        <a:lstStyle/>
        <a:p>
          <a:r>
            <a:rPr lang="es-MX" sz="2000" b="1" dirty="0"/>
            <a:t>Dmax</a:t>
          </a:r>
        </a:p>
      </dgm:t>
    </dgm:pt>
    <dgm:pt modelId="{BECE262A-3DB5-4F88-820F-DFBDFF9C6EDA}" type="parTrans" cxnId="{795FE946-C1BC-4B3F-BAFC-9EDE042F4166}">
      <dgm:prSet/>
      <dgm:spPr/>
      <dgm:t>
        <a:bodyPr/>
        <a:lstStyle/>
        <a:p>
          <a:endParaRPr lang="es-MX"/>
        </a:p>
      </dgm:t>
    </dgm:pt>
    <dgm:pt modelId="{D6FE3648-32DD-48F3-A6CA-2C6392871B64}" type="sibTrans" cxnId="{795FE946-C1BC-4B3F-BAFC-9EDE042F4166}">
      <dgm:prSet/>
      <dgm:spPr/>
      <dgm:t>
        <a:bodyPr/>
        <a:lstStyle/>
        <a:p>
          <a:endParaRPr lang="es-MX"/>
        </a:p>
      </dgm:t>
    </dgm:pt>
    <dgm:pt modelId="{D10384C2-E116-4C97-B4AA-324A7AEB8FFB}">
      <dgm:prSet phldrT="[Texto]"/>
      <dgm:spPr/>
      <dgm:t>
        <a:bodyPr/>
        <a:lstStyle/>
        <a:p>
          <a:endParaRPr lang="es-MX" dirty="0"/>
        </a:p>
      </dgm:t>
    </dgm:pt>
    <dgm:pt modelId="{19892AF3-8CCA-4551-83F2-1A8ED519B8CC}" type="parTrans" cxnId="{2B9C9ACB-82ED-4F5B-88FC-A7A422AE3531}">
      <dgm:prSet/>
      <dgm:spPr/>
      <dgm:t>
        <a:bodyPr/>
        <a:lstStyle/>
        <a:p>
          <a:endParaRPr lang="es-MX"/>
        </a:p>
      </dgm:t>
    </dgm:pt>
    <dgm:pt modelId="{194D7F46-2D3F-4AD1-BDEB-C2679262C085}" type="sibTrans" cxnId="{2B9C9ACB-82ED-4F5B-88FC-A7A422AE3531}">
      <dgm:prSet/>
      <dgm:spPr/>
      <dgm:t>
        <a:bodyPr/>
        <a:lstStyle/>
        <a:p>
          <a:endParaRPr lang="es-MX"/>
        </a:p>
      </dgm:t>
    </dgm:pt>
    <dgm:pt modelId="{83C99387-2BDF-4B8A-9660-8D559D77BFED}" type="pres">
      <dgm:prSet presAssocID="{210BC11A-CD24-4396-B202-DB4831B0477D}" presName="Name0" presStyleCnt="0">
        <dgm:presLayoutVars>
          <dgm:chMax/>
          <dgm:chPref/>
          <dgm:dir/>
          <dgm:animLvl val="lvl"/>
        </dgm:presLayoutVars>
      </dgm:prSet>
      <dgm:spPr/>
    </dgm:pt>
    <dgm:pt modelId="{8315DF1B-0816-45F1-A91B-3AB0CFAADB01}" type="pres">
      <dgm:prSet presAssocID="{2B5819FB-CAE2-43C5-B171-EC98B6EC9F86}" presName="composite" presStyleCnt="0"/>
      <dgm:spPr/>
    </dgm:pt>
    <dgm:pt modelId="{E3039584-DAE5-4A93-BE5B-19A134F10AF9}" type="pres">
      <dgm:prSet presAssocID="{2B5819FB-CAE2-43C5-B171-EC98B6EC9F86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302E917D-8719-4EA1-86CD-196560D35D73}" type="pres">
      <dgm:prSet presAssocID="{2B5819FB-CAE2-43C5-B171-EC98B6EC9F86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3116B98-E4A3-40E6-81CF-B946DE4BA94B}" type="pres">
      <dgm:prSet presAssocID="{2B5819FB-CAE2-43C5-B171-EC98B6EC9F86}" presName="BalanceSpacing" presStyleCnt="0"/>
      <dgm:spPr/>
    </dgm:pt>
    <dgm:pt modelId="{3248681E-B833-416B-8659-8D40064B3954}" type="pres">
      <dgm:prSet presAssocID="{2B5819FB-CAE2-43C5-B171-EC98B6EC9F86}" presName="BalanceSpacing1" presStyleCnt="0"/>
      <dgm:spPr/>
    </dgm:pt>
    <dgm:pt modelId="{380FB59C-76B7-4C80-BE89-33ED52D65BCD}" type="pres">
      <dgm:prSet presAssocID="{4D5D5157-CC7C-4F4C-A2A4-ACE8DB08BD31}" presName="Accent1Text" presStyleLbl="node1" presStyleIdx="1" presStyleCnt="6"/>
      <dgm:spPr/>
    </dgm:pt>
    <dgm:pt modelId="{C15E2188-D4C0-4B0A-8EBD-CA542FE97302}" type="pres">
      <dgm:prSet presAssocID="{4D5D5157-CC7C-4F4C-A2A4-ACE8DB08BD31}" presName="spaceBetweenRectangles" presStyleCnt="0"/>
      <dgm:spPr/>
    </dgm:pt>
    <dgm:pt modelId="{A7F697C5-5293-4E0C-BDCC-485B7891EF52}" type="pres">
      <dgm:prSet presAssocID="{60F86571-79EF-4C9C-8DAE-92D3F3081498}" presName="composite" presStyleCnt="0"/>
      <dgm:spPr/>
    </dgm:pt>
    <dgm:pt modelId="{51967F69-C2D7-4410-8947-E5C96049270D}" type="pres">
      <dgm:prSet presAssocID="{60F86571-79EF-4C9C-8DAE-92D3F3081498}" presName="Parent1" presStyleLbl="node1" presStyleIdx="2" presStyleCnt="6" custLinFactNeighborX="-7943" custLinFactNeighborY="-975">
        <dgm:presLayoutVars>
          <dgm:chMax val="1"/>
          <dgm:chPref val="1"/>
          <dgm:bulletEnabled val="1"/>
        </dgm:presLayoutVars>
      </dgm:prSet>
      <dgm:spPr/>
    </dgm:pt>
    <dgm:pt modelId="{3D415D39-84A2-4789-B385-80583D268B6B}" type="pres">
      <dgm:prSet presAssocID="{60F86571-79EF-4C9C-8DAE-92D3F3081498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2F5F48C-A0C3-4DA8-928C-2ADE165CAB09}" type="pres">
      <dgm:prSet presAssocID="{60F86571-79EF-4C9C-8DAE-92D3F3081498}" presName="BalanceSpacing" presStyleCnt="0"/>
      <dgm:spPr/>
    </dgm:pt>
    <dgm:pt modelId="{7327C3CC-66CA-40FD-9029-CBE0A9872661}" type="pres">
      <dgm:prSet presAssocID="{60F86571-79EF-4C9C-8DAE-92D3F3081498}" presName="BalanceSpacing1" presStyleCnt="0"/>
      <dgm:spPr/>
    </dgm:pt>
    <dgm:pt modelId="{DB23900E-2EA6-41FF-99BE-524157A7D0C3}" type="pres">
      <dgm:prSet presAssocID="{9A4BF308-1B34-47E5-93FC-1F19EEF8221B}" presName="Accent1Text" presStyleLbl="node1" presStyleIdx="3" presStyleCnt="6"/>
      <dgm:spPr/>
    </dgm:pt>
    <dgm:pt modelId="{9A82D2ED-6F75-4889-B052-86F3905213F8}" type="pres">
      <dgm:prSet presAssocID="{9A4BF308-1B34-47E5-93FC-1F19EEF8221B}" presName="spaceBetweenRectangles" presStyleCnt="0"/>
      <dgm:spPr/>
    </dgm:pt>
    <dgm:pt modelId="{005B4689-F132-45A2-8AA5-1987780E2835}" type="pres">
      <dgm:prSet presAssocID="{534BCEE8-016D-45FD-8304-4FCCBACDFB6C}" presName="composite" presStyleCnt="0"/>
      <dgm:spPr/>
    </dgm:pt>
    <dgm:pt modelId="{377BD782-E4CB-4544-AB7F-16D44C5AD9AB}" type="pres">
      <dgm:prSet presAssocID="{534BCEE8-016D-45FD-8304-4FCCBACDFB6C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65052014-4682-43DC-BB7F-A4C8E9F0C6F9}" type="pres">
      <dgm:prSet presAssocID="{534BCEE8-016D-45FD-8304-4FCCBACDFB6C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4139C2DD-4E74-48F8-B8CD-0D6395A64407}" type="pres">
      <dgm:prSet presAssocID="{534BCEE8-016D-45FD-8304-4FCCBACDFB6C}" presName="BalanceSpacing" presStyleCnt="0"/>
      <dgm:spPr/>
    </dgm:pt>
    <dgm:pt modelId="{75C1FBC8-5197-43F3-A8CA-DD3B9A0B1759}" type="pres">
      <dgm:prSet presAssocID="{534BCEE8-016D-45FD-8304-4FCCBACDFB6C}" presName="BalanceSpacing1" presStyleCnt="0"/>
      <dgm:spPr/>
    </dgm:pt>
    <dgm:pt modelId="{9E7DCBA8-7EB8-4D7F-B506-61DB645C9CD9}" type="pres">
      <dgm:prSet presAssocID="{D6FE3648-32DD-48F3-A6CA-2C6392871B64}" presName="Accent1Text" presStyleLbl="node1" presStyleIdx="5" presStyleCnt="6"/>
      <dgm:spPr/>
    </dgm:pt>
  </dgm:ptLst>
  <dgm:cxnLst>
    <dgm:cxn modelId="{6A56DE1E-D4D1-4E56-8C75-EBD581392F2B}" srcId="{60F86571-79EF-4C9C-8DAE-92D3F3081498}" destId="{54D943F2-DCF6-42D0-B153-C519362BEBCF}" srcOrd="0" destOrd="0" parTransId="{587838CC-CC5E-4252-BF1F-695DA8F1F915}" sibTransId="{2E945258-122D-489A-8481-6DC087E66D3D}"/>
    <dgm:cxn modelId="{85EA1337-81AD-4D05-A585-00BC4C926056}" type="presOf" srcId="{D10384C2-E116-4C97-B4AA-324A7AEB8FFB}" destId="{65052014-4682-43DC-BB7F-A4C8E9F0C6F9}" srcOrd="0" destOrd="0" presId="urn:microsoft.com/office/officeart/2008/layout/AlternatingHexagons"/>
    <dgm:cxn modelId="{04FBBF3E-9D7F-4FB0-AE31-D38D86216BF6}" type="presOf" srcId="{9A4BF308-1B34-47E5-93FC-1F19EEF8221B}" destId="{DB23900E-2EA6-41FF-99BE-524157A7D0C3}" srcOrd="0" destOrd="0" presId="urn:microsoft.com/office/officeart/2008/layout/AlternatingHexagons"/>
    <dgm:cxn modelId="{795FE946-C1BC-4B3F-BAFC-9EDE042F4166}" srcId="{210BC11A-CD24-4396-B202-DB4831B0477D}" destId="{534BCEE8-016D-45FD-8304-4FCCBACDFB6C}" srcOrd="2" destOrd="0" parTransId="{BECE262A-3DB5-4F88-820F-DFBDFF9C6EDA}" sibTransId="{D6FE3648-32DD-48F3-A6CA-2C6392871B64}"/>
    <dgm:cxn modelId="{56DD8F48-DE1F-4670-92BD-E2FABBF18860}" type="presOf" srcId="{534BCEE8-016D-45FD-8304-4FCCBACDFB6C}" destId="{377BD782-E4CB-4544-AB7F-16D44C5AD9AB}" srcOrd="0" destOrd="0" presId="urn:microsoft.com/office/officeart/2008/layout/AlternatingHexagons"/>
    <dgm:cxn modelId="{010B694C-413C-42A8-9D50-F18016F42ABC}" type="presOf" srcId="{127F7DB8-923C-4F62-8CE6-4D47126C5AB3}" destId="{302E917D-8719-4EA1-86CD-196560D35D73}" srcOrd="0" destOrd="0" presId="urn:microsoft.com/office/officeart/2008/layout/AlternatingHexagons"/>
    <dgm:cxn modelId="{3C97136E-EDCA-4CEB-A449-3876EFC9787D}" type="presOf" srcId="{54D943F2-DCF6-42D0-B153-C519362BEBCF}" destId="{3D415D39-84A2-4789-B385-80583D268B6B}" srcOrd="0" destOrd="0" presId="urn:microsoft.com/office/officeart/2008/layout/AlternatingHexagons"/>
    <dgm:cxn modelId="{C85A0870-7090-4BC0-BA23-6A98E8E26B15}" srcId="{210BC11A-CD24-4396-B202-DB4831B0477D}" destId="{2B5819FB-CAE2-43C5-B171-EC98B6EC9F86}" srcOrd="0" destOrd="0" parTransId="{D0F6B933-98FE-4BB6-8F16-68C2F0D8C94E}" sibTransId="{4D5D5157-CC7C-4F4C-A2A4-ACE8DB08BD31}"/>
    <dgm:cxn modelId="{B7350F78-600A-45D8-BAC5-56EAF0719392}" srcId="{2B5819FB-CAE2-43C5-B171-EC98B6EC9F86}" destId="{127F7DB8-923C-4F62-8CE6-4D47126C5AB3}" srcOrd="0" destOrd="0" parTransId="{88F09619-5C85-43D8-84D4-C6207B22237A}" sibTransId="{69E73076-1E0F-41C9-A0E2-4F67EEE2325E}"/>
    <dgm:cxn modelId="{FFE9A85A-5A55-4392-92BD-74A92960EFBA}" type="presOf" srcId="{60F86571-79EF-4C9C-8DAE-92D3F3081498}" destId="{51967F69-C2D7-4410-8947-E5C96049270D}" srcOrd="0" destOrd="0" presId="urn:microsoft.com/office/officeart/2008/layout/AlternatingHexagons"/>
    <dgm:cxn modelId="{87984A7B-B8A1-4403-B01E-3FE9F99B4E1E}" type="presOf" srcId="{D6FE3648-32DD-48F3-A6CA-2C6392871B64}" destId="{9E7DCBA8-7EB8-4D7F-B506-61DB645C9CD9}" srcOrd="0" destOrd="0" presId="urn:microsoft.com/office/officeart/2008/layout/AlternatingHexagons"/>
    <dgm:cxn modelId="{19560985-50BC-424B-8AF2-3C09D6330FE2}" type="presOf" srcId="{4D5D5157-CC7C-4F4C-A2A4-ACE8DB08BD31}" destId="{380FB59C-76B7-4C80-BE89-33ED52D65BCD}" srcOrd="0" destOrd="0" presId="urn:microsoft.com/office/officeart/2008/layout/AlternatingHexagons"/>
    <dgm:cxn modelId="{A47635BA-A9A5-4057-9178-640D1D0F1A2C}" srcId="{210BC11A-CD24-4396-B202-DB4831B0477D}" destId="{60F86571-79EF-4C9C-8DAE-92D3F3081498}" srcOrd="1" destOrd="0" parTransId="{D7737190-6EF4-4C6F-963A-4D691DE84EED}" sibTransId="{9A4BF308-1B34-47E5-93FC-1F19EEF8221B}"/>
    <dgm:cxn modelId="{2B9C9ACB-82ED-4F5B-88FC-A7A422AE3531}" srcId="{534BCEE8-016D-45FD-8304-4FCCBACDFB6C}" destId="{D10384C2-E116-4C97-B4AA-324A7AEB8FFB}" srcOrd="0" destOrd="0" parTransId="{19892AF3-8CCA-4551-83F2-1A8ED519B8CC}" sibTransId="{194D7F46-2D3F-4AD1-BDEB-C2679262C085}"/>
    <dgm:cxn modelId="{102033D5-6D7D-4C3D-9D42-8143CC44F950}" type="presOf" srcId="{2B5819FB-CAE2-43C5-B171-EC98B6EC9F86}" destId="{E3039584-DAE5-4A93-BE5B-19A134F10AF9}" srcOrd="0" destOrd="0" presId="urn:microsoft.com/office/officeart/2008/layout/AlternatingHexagons"/>
    <dgm:cxn modelId="{9EAF72D7-1EC1-404E-B6D2-50CB0892E54C}" type="presOf" srcId="{210BC11A-CD24-4396-B202-DB4831B0477D}" destId="{83C99387-2BDF-4B8A-9660-8D559D77BFED}" srcOrd="0" destOrd="0" presId="urn:microsoft.com/office/officeart/2008/layout/AlternatingHexagons"/>
    <dgm:cxn modelId="{755664A5-35FA-48F4-8D47-3EC6322F8135}" type="presParOf" srcId="{83C99387-2BDF-4B8A-9660-8D559D77BFED}" destId="{8315DF1B-0816-45F1-A91B-3AB0CFAADB01}" srcOrd="0" destOrd="0" presId="urn:microsoft.com/office/officeart/2008/layout/AlternatingHexagons"/>
    <dgm:cxn modelId="{6610E8B7-CA4D-473F-9880-93FA13C9DD87}" type="presParOf" srcId="{8315DF1B-0816-45F1-A91B-3AB0CFAADB01}" destId="{E3039584-DAE5-4A93-BE5B-19A134F10AF9}" srcOrd="0" destOrd="0" presId="urn:microsoft.com/office/officeart/2008/layout/AlternatingHexagons"/>
    <dgm:cxn modelId="{6AF55639-F5E1-4A46-9771-C60BD42853E4}" type="presParOf" srcId="{8315DF1B-0816-45F1-A91B-3AB0CFAADB01}" destId="{302E917D-8719-4EA1-86CD-196560D35D73}" srcOrd="1" destOrd="0" presId="urn:microsoft.com/office/officeart/2008/layout/AlternatingHexagons"/>
    <dgm:cxn modelId="{FC760BF1-0BE2-489B-91D2-70DB81323718}" type="presParOf" srcId="{8315DF1B-0816-45F1-A91B-3AB0CFAADB01}" destId="{43116B98-E4A3-40E6-81CF-B946DE4BA94B}" srcOrd="2" destOrd="0" presId="urn:microsoft.com/office/officeart/2008/layout/AlternatingHexagons"/>
    <dgm:cxn modelId="{9C7B8232-BD58-4BCE-83DE-B88B559C936A}" type="presParOf" srcId="{8315DF1B-0816-45F1-A91B-3AB0CFAADB01}" destId="{3248681E-B833-416B-8659-8D40064B3954}" srcOrd="3" destOrd="0" presId="urn:microsoft.com/office/officeart/2008/layout/AlternatingHexagons"/>
    <dgm:cxn modelId="{D527282B-0E09-41CC-9510-330D5030E4E9}" type="presParOf" srcId="{8315DF1B-0816-45F1-A91B-3AB0CFAADB01}" destId="{380FB59C-76B7-4C80-BE89-33ED52D65BCD}" srcOrd="4" destOrd="0" presId="urn:microsoft.com/office/officeart/2008/layout/AlternatingHexagons"/>
    <dgm:cxn modelId="{3D28DD9D-D098-405A-940E-B1734E0C4004}" type="presParOf" srcId="{83C99387-2BDF-4B8A-9660-8D559D77BFED}" destId="{C15E2188-D4C0-4B0A-8EBD-CA542FE97302}" srcOrd="1" destOrd="0" presId="urn:microsoft.com/office/officeart/2008/layout/AlternatingHexagons"/>
    <dgm:cxn modelId="{A8AB150F-70D0-4735-A687-1432C98007B2}" type="presParOf" srcId="{83C99387-2BDF-4B8A-9660-8D559D77BFED}" destId="{A7F697C5-5293-4E0C-BDCC-485B7891EF52}" srcOrd="2" destOrd="0" presId="urn:microsoft.com/office/officeart/2008/layout/AlternatingHexagons"/>
    <dgm:cxn modelId="{824427E7-C936-454A-85DE-04322D2F4BFE}" type="presParOf" srcId="{A7F697C5-5293-4E0C-BDCC-485B7891EF52}" destId="{51967F69-C2D7-4410-8947-E5C96049270D}" srcOrd="0" destOrd="0" presId="urn:microsoft.com/office/officeart/2008/layout/AlternatingHexagons"/>
    <dgm:cxn modelId="{5188D200-A630-45FB-A853-E40238EAFAE1}" type="presParOf" srcId="{A7F697C5-5293-4E0C-BDCC-485B7891EF52}" destId="{3D415D39-84A2-4789-B385-80583D268B6B}" srcOrd="1" destOrd="0" presId="urn:microsoft.com/office/officeart/2008/layout/AlternatingHexagons"/>
    <dgm:cxn modelId="{45FB0B5D-1A52-4327-B125-38913481D20E}" type="presParOf" srcId="{A7F697C5-5293-4E0C-BDCC-485B7891EF52}" destId="{72F5F48C-A0C3-4DA8-928C-2ADE165CAB09}" srcOrd="2" destOrd="0" presId="urn:microsoft.com/office/officeart/2008/layout/AlternatingHexagons"/>
    <dgm:cxn modelId="{255D68D2-D423-4674-97DB-5FA6163BDA50}" type="presParOf" srcId="{A7F697C5-5293-4E0C-BDCC-485B7891EF52}" destId="{7327C3CC-66CA-40FD-9029-CBE0A9872661}" srcOrd="3" destOrd="0" presId="urn:microsoft.com/office/officeart/2008/layout/AlternatingHexagons"/>
    <dgm:cxn modelId="{77F20FE6-B197-48FE-9F95-0A8FC55E34A3}" type="presParOf" srcId="{A7F697C5-5293-4E0C-BDCC-485B7891EF52}" destId="{DB23900E-2EA6-41FF-99BE-524157A7D0C3}" srcOrd="4" destOrd="0" presId="urn:microsoft.com/office/officeart/2008/layout/AlternatingHexagons"/>
    <dgm:cxn modelId="{E832023B-E529-4542-B6CF-E99CA8239CAB}" type="presParOf" srcId="{83C99387-2BDF-4B8A-9660-8D559D77BFED}" destId="{9A82D2ED-6F75-4889-B052-86F3905213F8}" srcOrd="3" destOrd="0" presId="urn:microsoft.com/office/officeart/2008/layout/AlternatingHexagons"/>
    <dgm:cxn modelId="{4FD6E1BE-CA39-4527-9BDD-40F9104BD77B}" type="presParOf" srcId="{83C99387-2BDF-4B8A-9660-8D559D77BFED}" destId="{005B4689-F132-45A2-8AA5-1987780E2835}" srcOrd="4" destOrd="0" presId="urn:microsoft.com/office/officeart/2008/layout/AlternatingHexagons"/>
    <dgm:cxn modelId="{16257FD1-1137-4DF0-A1E4-E28B82E8A004}" type="presParOf" srcId="{005B4689-F132-45A2-8AA5-1987780E2835}" destId="{377BD782-E4CB-4544-AB7F-16D44C5AD9AB}" srcOrd="0" destOrd="0" presId="urn:microsoft.com/office/officeart/2008/layout/AlternatingHexagons"/>
    <dgm:cxn modelId="{04F390E3-304C-48A0-9393-A798908FE5E3}" type="presParOf" srcId="{005B4689-F132-45A2-8AA5-1987780E2835}" destId="{65052014-4682-43DC-BB7F-A4C8E9F0C6F9}" srcOrd="1" destOrd="0" presId="urn:microsoft.com/office/officeart/2008/layout/AlternatingHexagons"/>
    <dgm:cxn modelId="{AE876036-0D9C-4E53-AFDC-239DAA81CA87}" type="presParOf" srcId="{005B4689-F132-45A2-8AA5-1987780E2835}" destId="{4139C2DD-4E74-48F8-B8CD-0D6395A64407}" srcOrd="2" destOrd="0" presId="urn:microsoft.com/office/officeart/2008/layout/AlternatingHexagons"/>
    <dgm:cxn modelId="{4AA5240E-85DF-4E96-A91F-C634112E9F10}" type="presParOf" srcId="{005B4689-F132-45A2-8AA5-1987780E2835}" destId="{75C1FBC8-5197-43F3-A8CA-DD3B9A0B1759}" srcOrd="3" destOrd="0" presId="urn:microsoft.com/office/officeart/2008/layout/AlternatingHexagons"/>
    <dgm:cxn modelId="{6640A68E-8565-46E0-9B4B-B4868B520AB4}" type="presParOf" srcId="{005B4689-F132-45A2-8AA5-1987780E2835}" destId="{9E7DCBA8-7EB8-4D7F-B506-61DB645C9CD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0BC11A-CD24-4396-B202-DB4831B0477D}" type="doc">
      <dgm:prSet loTypeId="urn:microsoft.com/office/officeart/2008/layout/AlternatingHexagons" loCatId="list" qsTypeId="urn:microsoft.com/office/officeart/2005/8/quickstyle/3d2" qsCatId="3D" csTypeId="urn:microsoft.com/office/officeart/2005/8/colors/accent2_5" csCatId="accent2" phldr="1"/>
      <dgm:spPr/>
      <dgm:t>
        <a:bodyPr/>
        <a:lstStyle/>
        <a:p>
          <a:endParaRPr lang="es-MX"/>
        </a:p>
      </dgm:t>
    </dgm:pt>
    <dgm:pt modelId="{2B5819FB-CAE2-43C5-B171-EC98B6EC9F86}">
      <dgm:prSet phldrT="[Texto]" custT="1"/>
      <dgm:spPr/>
      <dgm:t>
        <a:bodyPr/>
        <a:lstStyle/>
        <a:p>
          <a:r>
            <a:rPr lang="es-MX" sz="2000" dirty="0"/>
            <a:t>Complejidad</a:t>
          </a:r>
          <a:r>
            <a:rPr lang="es-MX" sz="2000" baseline="0" dirty="0"/>
            <a:t> genómica</a:t>
          </a:r>
          <a:endParaRPr lang="es-MX" sz="2000" dirty="0"/>
        </a:p>
      </dgm:t>
    </dgm:pt>
    <dgm:pt modelId="{D0F6B933-98FE-4BB6-8F16-68C2F0D8C94E}" type="parTrans" cxnId="{C85A0870-7090-4BC0-BA23-6A98E8E26B15}">
      <dgm:prSet/>
      <dgm:spPr/>
      <dgm:t>
        <a:bodyPr/>
        <a:lstStyle/>
        <a:p>
          <a:endParaRPr lang="es-MX"/>
        </a:p>
      </dgm:t>
    </dgm:pt>
    <dgm:pt modelId="{4D5D5157-CC7C-4F4C-A2A4-ACE8DB08BD31}" type="sibTrans" cxnId="{C85A0870-7090-4BC0-BA23-6A98E8E26B15}">
      <dgm:prSet/>
      <dgm:spPr/>
      <dgm:t>
        <a:bodyPr/>
        <a:lstStyle/>
        <a:p>
          <a:endParaRPr lang="es-MX"/>
        </a:p>
      </dgm:t>
    </dgm:pt>
    <dgm:pt modelId="{127F7DB8-923C-4F62-8CE6-4D47126C5AB3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dirty="0"/>
            <a:t>Cariotipo</a:t>
          </a:r>
        </a:p>
      </dgm:t>
    </dgm:pt>
    <dgm:pt modelId="{88F09619-5C85-43D8-84D4-C6207B22237A}" type="parTrans" cxnId="{B7350F78-600A-45D8-BAC5-56EAF0719392}">
      <dgm:prSet/>
      <dgm:spPr/>
      <dgm:t>
        <a:bodyPr/>
        <a:lstStyle/>
        <a:p>
          <a:endParaRPr lang="es-MX"/>
        </a:p>
      </dgm:t>
    </dgm:pt>
    <dgm:pt modelId="{69E73076-1E0F-41C9-A0E2-4F67EEE2325E}" type="sibTrans" cxnId="{B7350F78-600A-45D8-BAC5-56EAF0719392}">
      <dgm:prSet/>
      <dgm:spPr/>
      <dgm:t>
        <a:bodyPr/>
        <a:lstStyle/>
        <a:p>
          <a:endParaRPr lang="es-MX"/>
        </a:p>
      </dgm:t>
    </dgm:pt>
    <dgm:pt modelId="{60F86571-79EF-4C9C-8DAE-92D3F3081498}">
      <dgm:prSet phldrT="[Texto]" custT="1"/>
      <dgm:spPr/>
      <dgm:t>
        <a:bodyPr/>
        <a:lstStyle/>
        <a:p>
          <a:r>
            <a:rPr lang="es-MX" sz="2400" dirty="0"/>
            <a:t>TP53</a:t>
          </a:r>
        </a:p>
      </dgm:t>
    </dgm:pt>
    <dgm:pt modelId="{D7737190-6EF4-4C6F-963A-4D691DE84EED}" type="parTrans" cxnId="{A47635BA-A9A5-4057-9178-640D1D0F1A2C}">
      <dgm:prSet/>
      <dgm:spPr/>
      <dgm:t>
        <a:bodyPr/>
        <a:lstStyle/>
        <a:p>
          <a:endParaRPr lang="es-MX"/>
        </a:p>
      </dgm:t>
    </dgm:pt>
    <dgm:pt modelId="{9A4BF308-1B34-47E5-93FC-1F19EEF8221B}" type="sibTrans" cxnId="{A47635BA-A9A5-4057-9178-640D1D0F1A2C}">
      <dgm:prSet/>
      <dgm:spPr/>
      <dgm:t>
        <a:bodyPr/>
        <a:lstStyle/>
        <a:p>
          <a:r>
            <a:rPr lang="es-MX" dirty="0"/>
            <a:t>Complejo SWI-SNF</a:t>
          </a:r>
        </a:p>
      </dgm:t>
    </dgm:pt>
    <dgm:pt modelId="{54D943F2-DCF6-42D0-B153-C519362BEBCF}">
      <dgm:prSet phldrT="[Texto]"/>
      <dgm:spPr/>
      <dgm:t>
        <a:bodyPr/>
        <a:lstStyle/>
        <a:p>
          <a:endParaRPr lang="es-MX" dirty="0"/>
        </a:p>
      </dgm:t>
    </dgm:pt>
    <dgm:pt modelId="{587838CC-CC5E-4252-BF1F-695DA8F1F915}" type="parTrans" cxnId="{6A56DE1E-D4D1-4E56-8C75-EBD581392F2B}">
      <dgm:prSet/>
      <dgm:spPr/>
      <dgm:t>
        <a:bodyPr/>
        <a:lstStyle/>
        <a:p>
          <a:endParaRPr lang="es-MX"/>
        </a:p>
      </dgm:t>
    </dgm:pt>
    <dgm:pt modelId="{2E945258-122D-489A-8481-6DC087E66D3D}" type="sibTrans" cxnId="{6A56DE1E-D4D1-4E56-8C75-EBD581392F2B}">
      <dgm:prSet/>
      <dgm:spPr/>
      <dgm:t>
        <a:bodyPr/>
        <a:lstStyle/>
        <a:p>
          <a:endParaRPr lang="es-MX"/>
        </a:p>
      </dgm:t>
    </dgm:pt>
    <dgm:pt modelId="{534BCEE8-016D-45FD-8304-4FCCBACDFB6C}">
      <dgm:prSet phldrT="[Texto]" custT="1"/>
      <dgm:spPr/>
      <dgm:t>
        <a:bodyPr/>
        <a:lstStyle/>
        <a:p>
          <a:r>
            <a:rPr lang="es-MX" sz="2000" b="1" dirty="0"/>
            <a:t>CDNK2</a:t>
          </a:r>
        </a:p>
      </dgm:t>
    </dgm:pt>
    <dgm:pt modelId="{BECE262A-3DB5-4F88-820F-DFBDFF9C6EDA}" type="parTrans" cxnId="{795FE946-C1BC-4B3F-BAFC-9EDE042F4166}">
      <dgm:prSet/>
      <dgm:spPr/>
      <dgm:t>
        <a:bodyPr/>
        <a:lstStyle/>
        <a:p>
          <a:endParaRPr lang="es-MX"/>
        </a:p>
      </dgm:t>
    </dgm:pt>
    <dgm:pt modelId="{D6FE3648-32DD-48F3-A6CA-2C6392871B64}" type="sibTrans" cxnId="{795FE946-C1BC-4B3F-BAFC-9EDE042F4166}">
      <dgm:prSet/>
      <dgm:spPr/>
      <dgm:t>
        <a:bodyPr/>
        <a:lstStyle/>
        <a:p>
          <a:endParaRPr lang="es-MX"/>
        </a:p>
      </dgm:t>
    </dgm:pt>
    <dgm:pt modelId="{D10384C2-E116-4C97-B4AA-324A7AEB8FFB}">
      <dgm:prSet phldrT="[Texto]"/>
      <dgm:spPr/>
      <dgm:t>
        <a:bodyPr/>
        <a:lstStyle/>
        <a:p>
          <a:endParaRPr lang="es-MX" dirty="0"/>
        </a:p>
      </dgm:t>
    </dgm:pt>
    <dgm:pt modelId="{19892AF3-8CCA-4551-83F2-1A8ED519B8CC}" type="parTrans" cxnId="{2B9C9ACB-82ED-4F5B-88FC-A7A422AE3531}">
      <dgm:prSet/>
      <dgm:spPr/>
      <dgm:t>
        <a:bodyPr/>
        <a:lstStyle/>
        <a:p>
          <a:endParaRPr lang="es-MX"/>
        </a:p>
      </dgm:t>
    </dgm:pt>
    <dgm:pt modelId="{194D7F46-2D3F-4AD1-BDEB-C2679262C085}" type="sibTrans" cxnId="{2B9C9ACB-82ED-4F5B-88FC-A7A422AE3531}">
      <dgm:prSet/>
      <dgm:spPr/>
      <dgm:t>
        <a:bodyPr/>
        <a:lstStyle/>
        <a:p>
          <a:endParaRPr lang="es-MX"/>
        </a:p>
      </dgm:t>
    </dgm:pt>
    <dgm:pt modelId="{83C99387-2BDF-4B8A-9660-8D559D77BFED}" type="pres">
      <dgm:prSet presAssocID="{210BC11A-CD24-4396-B202-DB4831B0477D}" presName="Name0" presStyleCnt="0">
        <dgm:presLayoutVars>
          <dgm:chMax/>
          <dgm:chPref/>
          <dgm:dir/>
          <dgm:animLvl val="lvl"/>
        </dgm:presLayoutVars>
      </dgm:prSet>
      <dgm:spPr/>
    </dgm:pt>
    <dgm:pt modelId="{8315DF1B-0816-45F1-A91B-3AB0CFAADB01}" type="pres">
      <dgm:prSet presAssocID="{2B5819FB-CAE2-43C5-B171-EC98B6EC9F86}" presName="composite" presStyleCnt="0"/>
      <dgm:spPr/>
    </dgm:pt>
    <dgm:pt modelId="{E3039584-DAE5-4A93-BE5B-19A134F10AF9}" type="pres">
      <dgm:prSet presAssocID="{2B5819FB-CAE2-43C5-B171-EC98B6EC9F86}" presName="Parent1" presStyleLbl="node1" presStyleIdx="0" presStyleCnt="6" custScaleX="176788">
        <dgm:presLayoutVars>
          <dgm:chMax val="1"/>
          <dgm:chPref val="1"/>
          <dgm:bulletEnabled val="1"/>
        </dgm:presLayoutVars>
      </dgm:prSet>
      <dgm:spPr/>
    </dgm:pt>
    <dgm:pt modelId="{302E917D-8719-4EA1-86CD-196560D35D73}" type="pres">
      <dgm:prSet presAssocID="{2B5819FB-CAE2-43C5-B171-EC98B6EC9F86}" presName="Childtext1" presStyleLbl="revTx" presStyleIdx="0" presStyleCnt="3" custLinFactNeighborX="37902" custLinFactNeighborY="-3935">
        <dgm:presLayoutVars>
          <dgm:chMax val="0"/>
          <dgm:chPref val="0"/>
          <dgm:bulletEnabled val="1"/>
        </dgm:presLayoutVars>
      </dgm:prSet>
      <dgm:spPr/>
    </dgm:pt>
    <dgm:pt modelId="{43116B98-E4A3-40E6-81CF-B946DE4BA94B}" type="pres">
      <dgm:prSet presAssocID="{2B5819FB-CAE2-43C5-B171-EC98B6EC9F86}" presName="BalanceSpacing" presStyleCnt="0"/>
      <dgm:spPr/>
    </dgm:pt>
    <dgm:pt modelId="{3248681E-B833-416B-8659-8D40064B3954}" type="pres">
      <dgm:prSet presAssocID="{2B5819FB-CAE2-43C5-B171-EC98B6EC9F86}" presName="BalanceSpacing1" presStyleCnt="0"/>
      <dgm:spPr/>
    </dgm:pt>
    <dgm:pt modelId="{380FB59C-76B7-4C80-BE89-33ED52D65BCD}" type="pres">
      <dgm:prSet presAssocID="{4D5D5157-CC7C-4F4C-A2A4-ACE8DB08BD31}" presName="Accent1Text" presStyleLbl="node1" presStyleIdx="1" presStyleCnt="6" custLinFactNeighborX="-37167" custLinFactNeighborY="-6632"/>
      <dgm:spPr/>
    </dgm:pt>
    <dgm:pt modelId="{C15E2188-D4C0-4B0A-8EBD-CA542FE97302}" type="pres">
      <dgm:prSet presAssocID="{4D5D5157-CC7C-4F4C-A2A4-ACE8DB08BD31}" presName="spaceBetweenRectangles" presStyleCnt="0"/>
      <dgm:spPr/>
    </dgm:pt>
    <dgm:pt modelId="{A7F697C5-5293-4E0C-BDCC-485B7891EF52}" type="pres">
      <dgm:prSet presAssocID="{60F86571-79EF-4C9C-8DAE-92D3F3081498}" presName="composite" presStyleCnt="0"/>
      <dgm:spPr/>
    </dgm:pt>
    <dgm:pt modelId="{51967F69-C2D7-4410-8947-E5C96049270D}" type="pres">
      <dgm:prSet presAssocID="{60F86571-79EF-4C9C-8DAE-92D3F3081498}" presName="Parent1" presStyleLbl="node1" presStyleIdx="2" presStyleCnt="6" custLinFactNeighborX="-7943" custLinFactNeighborY="-975">
        <dgm:presLayoutVars>
          <dgm:chMax val="1"/>
          <dgm:chPref val="1"/>
          <dgm:bulletEnabled val="1"/>
        </dgm:presLayoutVars>
      </dgm:prSet>
      <dgm:spPr/>
    </dgm:pt>
    <dgm:pt modelId="{3D415D39-84A2-4789-B385-80583D268B6B}" type="pres">
      <dgm:prSet presAssocID="{60F86571-79EF-4C9C-8DAE-92D3F3081498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2F5F48C-A0C3-4DA8-928C-2ADE165CAB09}" type="pres">
      <dgm:prSet presAssocID="{60F86571-79EF-4C9C-8DAE-92D3F3081498}" presName="BalanceSpacing" presStyleCnt="0"/>
      <dgm:spPr/>
    </dgm:pt>
    <dgm:pt modelId="{7327C3CC-66CA-40FD-9029-CBE0A9872661}" type="pres">
      <dgm:prSet presAssocID="{60F86571-79EF-4C9C-8DAE-92D3F3081498}" presName="BalanceSpacing1" presStyleCnt="0"/>
      <dgm:spPr/>
    </dgm:pt>
    <dgm:pt modelId="{DB23900E-2EA6-41FF-99BE-524157A7D0C3}" type="pres">
      <dgm:prSet presAssocID="{9A4BF308-1B34-47E5-93FC-1F19EEF8221B}" presName="Accent1Text" presStyleLbl="node1" presStyleIdx="3" presStyleCnt="6"/>
      <dgm:spPr/>
    </dgm:pt>
    <dgm:pt modelId="{9A82D2ED-6F75-4889-B052-86F3905213F8}" type="pres">
      <dgm:prSet presAssocID="{9A4BF308-1B34-47E5-93FC-1F19EEF8221B}" presName="spaceBetweenRectangles" presStyleCnt="0"/>
      <dgm:spPr/>
    </dgm:pt>
    <dgm:pt modelId="{005B4689-F132-45A2-8AA5-1987780E2835}" type="pres">
      <dgm:prSet presAssocID="{534BCEE8-016D-45FD-8304-4FCCBACDFB6C}" presName="composite" presStyleCnt="0"/>
      <dgm:spPr/>
    </dgm:pt>
    <dgm:pt modelId="{377BD782-E4CB-4544-AB7F-16D44C5AD9AB}" type="pres">
      <dgm:prSet presAssocID="{534BCEE8-016D-45FD-8304-4FCCBACDFB6C}" presName="Parent1" presStyleLbl="node1" presStyleIdx="4" presStyleCnt="6" custScaleX="113747" custLinFactNeighborX="5503" custLinFactNeighborY="69">
        <dgm:presLayoutVars>
          <dgm:chMax val="1"/>
          <dgm:chPref val="1"/>
          <dgm:bulletEnabled val="1"/>
        </dgm:presLayoutVars>
      </dgm:prSet>
      <dgm:spPr/>
    </dgm:pt>
    <dgm:pt modelId="{65052014-4682-43DC-BB7F-A4C8E9F0C6F9}" type="pres">
      <dgm:prSet presAssocID="{534BCEE8-016D-45FD-8304-4FCCBACDFB6C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4139C2DD-4E74-48F8-B8CD-0D6395A64407}" type="pres">
      <dgm:prSet presAssocID="{534BCEE8-016D-45FD-8304-4FCCBACDFB6C}" presName="BalanceSpacing" presStyleCnt="0"/>
      <dgm:spPr/>
    </dgm:pt>
    <dgm:pt modelId="{75C1FBC8-5197-43F3-A8CA-DD3B9A0B1759}" type="pres">
      <dgm:prSet presAssocID="{534BCEE8-016D-45FD-8304-4FCCBACDFB6C}" presName="BalanceSpacing1" presStyleCnt="0"/>
      <dgm:spPr/>
    </dgm:pt>
    <dgm:pt modelId="{9E7DCBA8-7EB8-4D7F-B506-61DB645C9CD9}" type="pres">
      <dgm:prSet presAssocID="{D6FE3648-32DD-48F3-A6CA-2C6392871B64}" presName="Accent1Text" presStyleLbl="node1" presStyleIdx="5" presStyleCnt="6"/>
      <dgm:spPr/>
    </dgm:pt>
  </dgm:ptLst>
  <dgm:cxnLst>
    <dgm:cxn modelId="{6A56DE1E-D4D1-4E56-8C75-EBD581392F2B}" srcId="{60F86571-79EF-4C9C-8DAE-92D3F3081498}" destId="{54D943F2-DCF6-42D0-B153-C519362BEBCF}" srcOrd="0" destOrd="0" parTransId="{587838CC-CC5E-4252-BF1F-695DA8F1F915}" sibTransId="{2E945258-122D-489A-8481-6DC087E66D3D}"/>
    <dgm:cxn modelId="{85EA1337-81AD-4D05-A585-00BC4C926056}" type="presOf" srcId="{D10384C2-E116-4C97-B4AA-324A7AEB8FFB}" destId="{65052014-4682-43DC-BB7F-A4C8E9F0C6F9}" srcOrd="0" destOrd="0" presId="urn:microsoft.com/office/officeart/2008/layout/AlternatingHexagons"/>
    <dgm:cxn modelId="{04FBBF3E-9D7F-4FB0-AE31-D38D86216BF6}" type="presOf" srcId="{9A4BF308-1B34-47E5-93FC-1F19EEF8221B}" destId="{DB23900E-2EA6-41FF-99BE-524157A7D0C3}" srcOrd="0" destOrd="0" presId="urn:microsoft.com/office/officeart/2008/layout/AlternatingHexagons"/>
    <dgm:cxn modelId="{795FE946-C1BC-4B3F-BAFC-9EDE042F4166}" srcId="{210BC11A-CD24-4396-B202-DB4831B0477D}" destId="{534BCEE8-016D-45FD-8304-4FCCBACDFB6C}" srcOrd="2" destOrd="0" parTransId="{BECE262A-3DB5-4F88-820F-DFBDFF9C6EDA}" sibTransId="{D6FE3648-32DD-48F3-A6CA-2C6392871B64}"/>
    <dgm:cxn modelId="{56DD8F48-DE1F-4670-92BD-E2FABBF18860}" type="presOf" srcId="{534BCEE8-016D-45FD-8304-4FCCBACDFB6C}" destId="{377BD782-E4CB-4544-AB7F-16D44C5AD9AB}" srcOrd="0" destOrd="0" presId="urn:microsoft.com/office/officeart/2008/layout/AlternatingHexagons"/>
    <dgm:cxn modelId="{010B694C-413C-42A8-9D50-F18016F42ABC}" type="presOf" srcId="{127F7DB8-923C-4F62-8CE6-4D47126C5AB3}" destId="{302E917D-8719-4EA1-86CD-196560D35D73}" srcOrd="0" destOrd="0" presId="urn:microsoft.com/office/officeart/2008/layout/AlternatingHexagons"/>
    <dgm:cxn modelId="{3C97136E-EDCA-4CEB-A449-3876EFC9787D}" type="presOf" srcId="{54D943F2-DCF6-42D0-B153-C519362BEBCF}" destId="{3D415D39-84A2-4789-B385-80583D268B6B}" srcOrd="0" destOrd="0" presId="urn:microsoft.com/office/officeart/2008/layout/AlternatingHexagons"/>
    <dgm:cxn modelId="{C85A0870-7090-4BC0-BA23-6A98E8E26B15}" srcId="{210BC11A-CD24-4396-B202-DB4831B0477D}" destId="{2B5819FB-CAE2-43C5-B171-EC98B6EC9F86}" srcOrd="0" destOrd="0" parTransId="{D0F6B933-98FE-4BB6-8F16-68C2F0D8C94E}" sibTransId="{4D5D5157-CC7C-4F4C-A2A4-ACE8DB08BD31}"/>
    <dgm:cxn modelId="{B7350F78-600A-45D8-BAC5-56EAF0719392}" srcId="{2B5819FB-CAE2-43C5-B171-EC98B6EC9F86}" destId="{127F7DB8-923C-4F62-8CE6-4D47126C5AB3}" srcOrd="0" destOrd="0" parTransId="{88F09619-5C85-43D8-84D4-C6207B22237A}" sibTransId="{69E73076-1E0F-41C9-A0E2-4F67EEE2325E}"/>
    <dgm:cxn modelId="{FFE9A85A-5A55-4392-92BD-74A92960EFBA}" type="presOf" srcId="{60F86571-79EF-4C9C-8DAE-92D3F3081498}" destId="{51967F69-C2D7-4410-8947-E5C96049270D}" srcOrd="0" destOrd="0" presId="urn:microsoft.com/office/officeart/2008/layout/AlternatingHexagons"/>
    <dgm:cxn modelId="{87984A7B-B8A1-4403-B01E-3FE9F99B4E1E}" type="presOf" srcId="{D6FE3648-32DD-48F3-A6CA-2C6392871B64}" destId="{9E7DCBA8-7EB8-4D7F-B506-61DB645C9CD9}" srcOrd="0" destOrd="0" presId="urn:microsoft.com/office/officeart/2008/layout/AlternatingHexagons"/>
    <dgm:cxn modelId="{19560985-50BC-424B-8AF2-3C09D6330FE2}" type="presOf" srcId="{4D5D5157-CC7C-4F4C-A2A4-ACE8DB08BD31}" destId="{380FB59C-76B7-4C80-BE89-33ED52D65BCD}" srcOrd="0" destOrd="0" presId="urn:microsoft.com/office/officeart/2008/layout/AlternatingHexagons"/>
    <dgm:cxn modelId="{A47635BA-A9A5-4057-9178-640D1D0F1A2C}" srcId="{210BC11A-CD24-4396-B202-DB4831B0477D}" destId="{60F86571-79EF-4C9C-8DAE-92D3F3081498}" srcOrd="1" destOrd="0" parTransId="{D7737190-6EF4-4C6F-963A-4D691DE84EED}" sibTransId="{9A4BF308-1B34-47E5-93FC-1F19EEF8221B}"/>
    <dgm:cxn modelId="{2B9C9ACB-82ED-4F5B-88FC-A7A422AE3531}" srcId="{534BCEE8-016D-45FD-8304-4FCCBACDFB6C}" destId="{D10384C2-E116-4C97-B4AA-324A7AEB8FFB}" srcOrd="0" destOrd="0" parTransId="{19892AF3-8CCA-4551-83F2-1A8ED519B8CC}" sibTransId="{194D7F46-2D3F-4AD1-BDEB-C2679262C085}"/>
    <dgm:cxn modelId="{102033D5-6D7D-4C3D-9D42-8143CC44F950}" type="presOf" srcId="{2B5819FB-CAE2-43C5-B171-EC98B6EC9F86}" destId="{E3039584-DAE5-4A93-BE5B-19A134F10AF9}" srcOrd="0" destOrd="0" presId="urn:microsoft.com/office/officeart/2008/layout/AlternatingHexagons"/>
    <dgm:cxn modelId="{9EAF72D7-1EC1-404E-B6D2-50CB0892E54C}" type="presOf" srcId="{210BC11A-CD24-4396-B202-DB4831B0477D}" destId="{83C99387-2BDF-4B8A-9660-8D559D77BFED}" srcOrd="0" destOrd="0" presId="urn:microsoft.com/office/officeart/2008/layout/AlternatingHexagons"/>
    <dgm:cxn modelId="{755664A5-35FA-48F4-8D47-3EC6322F8135}" type="presParOf" srcId="{83C99387-2BDF-4B8A-9660-8D559D77BFED}" destId="{8315DF1B-0816-45F1-A91B-3AB0CFAADB01}" srcOrd="0" destOrd="0" presId="urn:microsoft.com/office/officeart/2008/layout/AlternatingHexagons"/>
    <dgm:cxn modelId="{6610E8B7-CA4D-473F-9880-93FA13C9DD87}" type="presParOf" srcId="{8315DF1B-0816-45F1-A91B-3AB0CFAADB01}" destId="{E3039584-DAE5-4A93-BE5B-19A134F10AF9}" srcOrd="0" destOrd="0" presId="urn:microsoft.com/office/officeart/2008/layout/AlternatingHexagons"/>
    <dgm:cxn modelId="{6AF55639-F5E1-4A46-9771-C60BD42853E4}" type="presParOf" srcId="{8315DF1B-0816-45F1-A91B-3AB0CFAADB01}" destId="{302E917D-8719-4EA1-86CD-196560D35D73}" srcOrd="1" destOrd="0" presId="urn:microsoft.com/office/officeart/2008/layout/AlternatingHexagons"/>
    <dgm:cxn modelId="{FC760BF1-0BE2-489B-91D2-70DB81323718}" type="presParOf" srcId="{8315DF1B-0816-45F1-A91B-3AB0CFAADB01}" destId="{43116B98-E4A3-40E6-81CF-B946DE4BA94B}" srcOrd="2" destOrd="0" presId="urn:microsoft.com/office/officeart/2008/layout/AlternatingHexagons"/>
    <dgm:cxn modelId="{9C7B8232-BD58-4BCE-83DE-B88B559C936A}" type="presParOf" srcId="{8315DF1B-0816-45F1-A91B-3AB0CFAADB01}" destId="{3248681E-B833-416B-8659-8D40064B3954}" srcOrd="3" destOrd="0" presId="urn:microsoft.com/office/officeart/2008/layout/AlternatingHexagons"/>
    <dgm:cxn modelId="{D527282B-0E09-41CC-9510-330D5030E4E9}" type="presParOf" srcId="{8315DF1B-0816-45F1-A91B-3AB0CFAADB01}" destId="{380FB59C-76B7-4C80-BE89-33ED52D65BCD}" srcOrd="4" destOrd="0" presId="urn:microsoft.com/office/officeart/2008/layout/AlternatingHexagons"/>
    <dgm:cxn modelId="{3D28DD9D-D098-405A-940E-B1734E0C4004}" type="presParOf" srcId="{83C99387-2BDF-4B8A-9660-8D559D77BFED}" destId="{C15E2188-D4C0-4B0A-8EBD-CA542FE97302}" srcOrd="1" destOrd="0" presId="urn:microsoft.com/office/officeart/2008/layout/AlternatingHexagons"/>
    <dgm:cxn modelId="{A8AB150F-70D0-4735-A687-1432C98007B2}" type="presParOf" srcId="{83C99387-2BDF-4B8A-9660-8D559D77BFED}" destId="{A7F697C5-5293-4E0C-BDCC-485B7891EF52}" srcOrd="2" destOrd="0" presId="urn:microsoft.com/office/officeart/2008/layout/AlternatingHexagons"/>
    <dgm:cxn modelId="{824427E7-C936-454A-85DE-04322D2F4BFE}" type="presParOf" srcId="{A7F697C5-5293-4E0C-BDCC-485B7891EF52}" destId="{51967F69-C2D7-4410-8947-E5C96049270D}" srcOrd="0" destOrd="0" presId="urn:microsoft.com/office/officeart/2008/layout/AlternatingHexagons"/>
    <dgm:cxn modelId="{5188D200-A630-45FB-A853-E40238EAFAE1}" type="presParOf" srcId="{A7F697C5-5293-4E0C-BDCC-485B7891EF52}" destId="{3D415D39-84A2-4789-B385-80583D268B6B}" srcOrd="1" destOrd="0" presId="urn:microsoft.com/office/officeart/2008/layout/AlternatingHexagons"/>
    <dgm:cxn modelId="{45FB0B5D-1A52-4327-B125-38913481D20E}" type="presParOf" srcId="{A7F697C5-5293-4E0C-BDCC-485B7891EF52}" destId="{72F5F48C-A0C3-4DA8-928C-2ADE165CAB09}" srcOrd="2" destOrd="0" presId="urn:microsoft.com/office/officeart/2008/layout/AlternatingHexagons"/>
    <dgm:cxn modelId="{255D68D2-D423-4674-97DB-5FA6163BDA50}" type="presParOf" srcId="{A7F697C5-5293-4E0C-BDCC-485B7891EF52}" destId="{7327C3CC-66CA-40FD-9029-CBE0A9872661}" srcOrd="3" destOrd="0" presId="urn:microsoft.com/office/officeart/2008/layout/AlternatingHexagons"/>
    <dgm:cxn modelId="{77F20FE6-B197-48FE-9F95-0A8FC55E34A3}" type="presParOf" srcId="{A7F697C5-5293-4E0C-BDCC-485B7891EF52}" destId="{DB23900E-2EA6-41FF-99BE-524157A7D0C3}" srcOrd="4" destOrd="0" presId="urn:microsoft.com/office/officeart/2008/layout/AlternatingHexagons"/>
    <dgm:cxn modelId="{E832023B-E529-4542-B6CF-E99CA8239CAB}" type="presParOf" srcId="{83C99387-2BDF-4B8A-9660-8D559D77BFED}" destId="{9A82D2ED-6F75-4889-B052-86F3905213F8}" srcOrd="3" destOrd="0" presId="urn:microsoft.com/office/officeart/2008/layout/AlternatingHexagons"/>
    <dgm:cxn modelId="{4FD6E1BE-CA39-4527-9BDD-40F9104BD77B}" type="presParOf" srcId="{83C99387-2BDF-4B8A-9660-8D559D77BFED}" destId="{005B4689-F132-45A2-8AA5-1987780E2835}" srcOrd="4" destOrd="0" presId="urn:microsoft.com/office/officeart/2008/layout/AlternatingHexagons"/>
    <dgm:cxn modelId="{16257FD1-1137-4DF0-A1E4-E28B82E8A004}" type="presParOf" srcId="{005B4689-F132-45A2-8AA5-1987780E2835}" destId="{377BD782-E4CB-4544-AB7F-16D44C5AD9AB}" srcOrd="0" destOrd="0" presId="urn:microsoft.com/office/officeart/2008/layout/AlternatingHexagons"/>
    <dgm:cxn modelId="{04F390E3-304C-48A0-9393-A798908FE5E3}" type="presParOf" srcId="{005B4689-F132-45A2-8AA5-1987780E2835}" destId="{65052014-4682-43DC-BB7F-A4C8E9F0C6F9}" srcOrd="1" destOrd="0" presId="urn:microsoft.com/office/officeart/2008/layout/AlternatingHexagons"/>
    <dgm:cxn modelId="{AE876036-0D9C-4E53-AFDC-239DAA81CA87}" type="presParOf" srcId="{005B4689-F132-45A2-8AA5-1987780E2835}" destId="{4139C2DD-4E74-48F8-B8CD-0D6395A64407}" srcOrd="2" destOrd="0" presId="urn:microsoft.com/office/officeart/2008/layout/AlternatingHexagons"/>
    <dgm:cxn modelId="{4AA5240E-85DF-4E96-A91F-C634112E9F10}" type="presParOf" srcId="{005B4689-F132-45A2-8AA5-1987780E2835}" destId="{75C1FBC8-5197-43F3-A8CA-DD3B9A0B1759}" srcOrd="3" destOrd="0" presId="urn:microsoft.com/office/officeart/2008/layout/AlternatingHexagons"/>
    <dgm:cxn modelId="{6640A68E-8565-46E0-9B4B-B4868B520AB4}" type="presParOf" srcId="{005B4689-F132-45A2-8AA5-1987780E2835}" destId="{9E7DCBA8-7EB8-4D7F-B506-61DB645C9CD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10BC11A-CD24-4396-B202-DB4831B0477D}" type="doc">
      <dgm:prSet loTypeId="urn:microsoft.com/office/officeart/2008/layout/AlternatingHexagons" loCatId="list" qsTypeId="urn:microsoft.com/office/officeart/2005/8/quickstyle/3d2" qsCatId="3D" csTypeId="urn:microsoft.com/office/officeart/2005/8/colors/accent3_3" csCatId="accent3" phldr="1"/>
      <dgm:spPr/>
      <dgm:t>
        <a:bodyPr/>
        <a:lstStyle/>
        <a:p>
          <a:endParaRPr lang="es-MX"/>
        </a:p>
      </dgm:t>
    </dgm:pt>
    <dgm:pt modelId="{2B5819FB-CAE2-43C5-B171-EC98B6EC9F86}">
      <dgm:prSet phldrT="[Texto]" custT="1"/>
      <dgm:spPr/>
      <dgm:t>
        <a:bodyPr/>
        <a:lstStyle/>
        <a:p>
          <a:r>
            <a:rPr lang="es-MX" sz="2000" dirty="0"/>
            <a:t>Linfocitos T y SOX11</a:t>
          </a:r>
        </a:p>
      </dgm:t>
    </dgm:pt>
    <dgm:pt modelId="{D0F6B933-98FE-4BB6-8F16-68C2F0D8C94E}" type="parTrans" cxnId="{C85A0870-7090-4BC0-BA23-6A98E8E26B15}">
      <dgm:prSet/>
      <dgm:spPr/>
      <dgm:t>
        <a:bodyPr/>
        <a:lstStyle/>
        <a:p>
          <a:endParaRPr lang="es-MX"/>
        </a:p>
      </dgm:t>
    </dgm:pt>
    <dgm:pt modelId="{4D5D5157-CC7C-4F4C-A2A4-ACE8DB08BD31}" type="sibTrans" cxnId="{C85A0870-7090-4BC0-BA23-6A98E8E26B15}">
      <dgm:prSet/>
      <dgm:spPr/>
      <dgm:t>
        <a:bodyPr/>
        <a:lstStyle/>
        <a:p>
          <a:endParaRPr lang="es-MX"/>
        </a:p>
      </dgm:t>
    </dgm:pt>
    <dgm:pt modelId="{127F7DB8-923C-4F62-8CE6-4D47126C5AB3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s-MX" dirty="0"/>
        </a:p>
      </dgm:t>
    </dgm:pt>
    <dgm:pt modelId="{88F09619-5C85-43D8-84D4-C6207B22237A}" type="parTrans" cxnId="{B7350F78-600A-45D8-BAC5-56EAF0719392}">
      <dgm:prSet/>
      <dgm:spPr/>
      <dgm:t>
        <a:bodyPr/>
        <a:lstStyle/>
        <a:p>
          <a:endParaRPr lang="es-MX"/>
        </a:p>
      </dgm:t>
    </dgm:pt>
    <dgm:pt modelId="{69E73076-1E0F-41C9-A0E2-4F67EEE2325E}" type="sibTrans" cxnId="{B7350F78-600A-45D8-BAC5-56EAF0719392}">
      <dgm:prSet/>
      <dgm:spPr/>
      <dgm:t>
        <a:bodyPr/>
        <a:lstStyle/>
        <a:p>
          <a:endParaRPr lang="es-MX"/>
        </a:p>
      </dgm:t>
    </dgm:pt>
    <dgm:pt modelId="{60F86571-79EF-4C9C-8DAE-92D3F3081498}">
      <dgm:prSet phldrT="[Texto]" custT="1"/>
      <dgm:spPr/>
      <dgm:t>
        <a:bodyPr/>
        <a:lstStyle/>
        <a:p>
          <a:r>
            <a:rPr lang="es-MX" sz="2400" dirty="0"/>
            <a:t>CD70</a:t>
          </a:r>
        </a:p>
      </dgm:t>
    </dgm:pt>
    <dgm:pt modelId="{D7737190-6EF4-4C6F-963A-4D691DE84EED}" type="parTrans" cxnId="{A47635BA-A9A5-4057-9178-640D1D0F1A2C}">
      <dgm:prSet/>
      <dgm:spPr/>
      <dgm:t>
        <a:bodyPr/>
        <a:lstStyle/>
        <a:p>
          <a:endParaRPr lang="es-MX"/>
        </a:p>
      </dgm:t>
    </dgm:pt>
    <dgm:pt modelId="{9A4BF308-1B34-47E5-93FC-1F19EEF8221B}" type="sibTrans" cxnId="{A47635BA-A9A5-4057-9178-640D1D0F1A2C}">
      <dgm:prSet/>
      <dgm:spPr/>
      <dgm:t>
        <a:bodyPr/>
        <a:lstStyle/>
        <a:p>
          <a:r>
            <a:rPr lang="es-MX" dirty="0"/>
            <a:t>FOXP3</a:t>
          </a:r>
        </a:p>
      </dgm:t>
    </dgm:pt>
    <dgm:pt modelId="{54D943F2-DCF6-42D0-B153-C519362BEBCF}">
      <dgm:prSet phldrT="[Texto]"/>
      <dgm:spPr/>
      <dgm:t>
        <a:bodyPr/>
        <a:lstStyle/>
        <a:p>
          <a:endParaRPr lang="es-MX" dirty="0"/>
        </a:p>
      </dgm:t>
    </dgm:pt>
    <dgm:pt modelId="{587838CC-CC5E-4252-BF1F-695DA8F1F915}" type="parTrans" cxnId="{6A56DE1E-D4D1-4E56-8C75-EBD581392F2B}">
      <dgm:prSet/>
      <dgm:spPr/>
      <dgm:t>
        <a:bodyPr/>
        <a:lstStyle/>
        <a:p>
          <a:endParaRPr lang="es-MX"/>
        </a:p>
      </dgm:t>
    </dgm:pt>
    <dgm:pt modelId="{2E945258-122D-489A-8481-6DC087E66D3D}" type="sibTrans" cxnId="{6A56DE1E-D4D1-4E56-8C75-EBD581392F2B}">
      <dgm:prSet/>
      <dgm:spPr/>
      <dgm:t>
        <a:bodyPr/>
        <a:lstStyle/>
        <a:p>
          <a:endParaRPr lang="es-MX"/>
        </a:p>
      </dgm:t>
    </dgm:pt>
    <dgm:pt modelId="{534BCEE8-016D-45FD-8304-4FCCBACDFB6C}">
      <dgm:prSet phldrT="[Texto]" custT="1"/>
      <dgm:spPr/>
      <dgm:t>
        <a:bodyPr/>
        <a:lstStyle/>
        <a:p>
          <a:r>
            <a:rPr lang="es-MX" sz="2000" b="1" dirty="0"/>
            <a:t>MAT</a:t>
          </a:r>
        </a:p>
      </dgm:t>
    </dgm:pt>
    <dgm:pt modelId="{BECE262A-3DB5-4F88-820F-DFBDFF9C6EDA}" type="parTrans" cxnId="{795FE946-C1BC-4B3F-BAFC-9EDE042F4166}">
      <dgm:prSet/>
      <dgm:spPr/>
      <dgm:t>
        <a:bodyPr/>
        <a:lstStyle/>
        <a:p>
          <a:endParaRPr lang="es-MX"/>
        </a:p>
      </dgm:t>
    </dgm:pt>
    <dgm:pt modelId="{D6FE3648-32DD-48F3-A6CA-2C6392871B64}" type="sibTrans" cxnId="{795FE946-C1BC-4B3F-BAFC-9EDE042F4166}">
      <dgm:prSet/>
      <dgm:spPr/>
      <dgm:t>
        <a:bodyPr/>
        <a:lstStyle/>
        <a:p>
          <a:endParaRPr lang="es-MX"/>
        </a:p>
      </dgm:t>
    </dgm:pt>
    <dgm:pt modelId="{D10384C2-E116-4C97-B4AA-324A7AEB8FFB}">
      <dgm:prSet phldrT="[Texto]"/>
      <dgm:spPr/>
      <dgm:t>
        <a:bodyPr/>
        <a:lstStyle/>
        <a:p>
          <a:endParaRPr lang="es-MX" dirty="0"/>
        </a:p>
      </dgm:t>
    </dgm:pt>
    <dgm:pt modelId="{19892AF3-8CCA-4551-83F2-1A8ED519B8CC}" type="parTrans" cxnId="{2B9C9ACB-82ED-4F5B-88FC-A7A422AE3531}">
      <dgm:prSet/>
      <dgm:spPr/>
      <dgm:t>
        <a:bodyPr/>
        <a:lstStyle/>
        <a:p>
          <a:endParaRPr lang="es-MX"/>
        </a:p>
      </dgm:t>
    </dgm:pt>
    <dgm:pt modelId="{194D7F46-2D3F-4AD1-BDEB-C2679262C085}" type="sibTrans" cxnId="{2B9C9ACB-82ED-4F5B-88FC-A7A422AE3531}">
      <dgm:prSet/>
      <dgm:spPr/>
      <dgm:t>
        <a:bodyPr/>
        <a:lstStyle/>
        <a:p>
          <a:endParaRPr lang="es-MX"/>
        </a:p>
      </dgm:t>
    </dgm:pt>
    <dgm:pt modelId="{83C99387-2BDF-4B8A-9660-8D559D77BFED}" type="pres">
      <dgm:prSet presAssocID="{210BC11A-CD24-4396-B202-DB4831B0477D}" presName="Name0" presStyleCnt="0">
        <dgm:presLayoutVars>
          <dgm:chMax/>
          <dgm:chPref/>
          <dgm:dir/>
          <dgm:animLvl val="lvl"/>
        </dgm:presLayoutVars>
      </dgm:prSet>
      <dgm:spPr/>
    </dgm:pt>
    <dgm:pt modelId="{8315DF1B-0816-45F1-A91B-3AB0CFAADB01}" type="pres">
      <dgm:prSet presAssocID="{2B5819FB-CAE2-43C5-B171-EC98B6EC9F86}" presName="composite" presStyleCnt="0"/>
      <dgm:spPr/>
    </dgm:pt>
    <dgm:pt modelId="{E3039584-DAE5-4A93-BE5B-19A134F10AF9}" type="pres">
      <dgm:prSet presAssocID="{2B5819FB-CAE2-43C5-B171-EC98B6EC9F86}" presName="Parent1" presStyleLbl="node1" presStyleIdx="0" presStyleCnt="6" custScaleX="176788" custLinFactNeighborX="5503" custLinFactNeighborY="-5113">
        <dgm:presLayoutVars>
          <dgm:chMax val="1"/>
          <dgm:chPref val="1"/>
          <dgm:bulletEnabled val="1"/>
        </dgm:presLayoutVars>
      </dgm:prSet>
      <dgm:spPr/>
    </dgm:pt>
    <dgm:pt modelId="{302E917D-8719-4EA1-86CD-196560D35D73}" type="pres">
      <dgm:prSet presAssocID="{2B5819FB-CAE2-43C5-B171-EC98B6EC9F86}" presName="Childtext1" presStyleLbl="revTx" presStyleIdx="0" presStyleCnt="3" custLinFactNeighborX="37902" custLinFactNeighborY="-3935">
        <dgm:presLayoutVars>
          <dgm:chMax val="0"/>
          <dgm:chPref val="0"/>
          <dgm:bulletEnabled val="1"/>
        </dgm:presLayoutVars>
      </dgm:prSet>
      <dgm:spPr/>
    </dgm:pt>
    <dgm:pt modelId="{43116B98-E4A3-40E6-81CF-B946DE4BA94B}" type="pres">
      <dgm:prSet presAssocID="{2B5819FB-CAE2-43C5-B171-EC98B6EC9F86}" presName="BalanceSpacing" presStyleCnt="0"/>
      <dgm:spPr/>
    </dgm:pt>
    <dgm:pt modelId="{3248681E-B833-416B-8659-8D40064B3954}" type="pres">
      <dgm:prSet presAssocID="{2B5819FB-CAE2-43C5-B171-EC98B6EC9F86}" presName="BalanceSpacing1" presStyleCnt="0"/>
      <dgm:spPr/>
    </dgm:pt>
    <dgm:pt modelId="{380FB59C-76B7-4C80-BE89-33ED52D65BCD}" type="pres">
      <dgm:prSet presAssocID="{4D5D5157-CC7C-4F4C-A2A4-ACE8DB08BD31}" presName="Accent1Text" presStyleLbl="node1" presStyleIdx="1" presStyleCnt="6" custLinFactNeighborX="-37167" custLinFactNeighborY="-6632"/>
      <dgm:spPr/>
    </dgm:pt>
    <dgm:pt modelId="{C15E2188-D4C0-4B0A-8EBD-CA542FE97302}" type="pres">
      <dgm:prSet presAssocID="{4D5D5157-CC7C-4F4C-A2A4-ACE8DB08BD31}" presName="spaceBetweenRectangles" presStyleCnt="0"/>
      <dgm:spPr/>
    </dgm:pt>
    <dgm:pt modelId="{A7F697C5-5293-4E0C-BDCC-485B7891EF52}" type="pres">
      <dgm:prSet presAssocID="{60F86571-79EF-4C9C-8DAE-92D3F3081498}" presName="composite" presStyleCnt="0"/>
      <dgm:spPr/>
    </dgm:pt>
    <dgm:pt modelId="{51967F69-C2D7-4410-8947-E5C96049270D}" type="pres">
      <dgm:prSet presAssocID="{60F86571-79EF-4C9C-8DAE-92D3F3081498}" presName="Parent1" presStyleLbl="node1" presStyleIdx="2" presStyleCnt="6" custLinFactNeighborX="-7943" custLinFactNeighborY="-975">
        <dgm:presLayoutVars>
          <dgm:chMax val="1"/>
          <dgm:chPref val="1"/>
          <dgm:bulletEnabled val="1"/>
        </dgm:presLayoutVars>
      </dgm:prSet>
      <dgm:spPr/>
    </dgm:pt>
    <dgm:pt modelId="{3D415D39-84A2-4789-B385-80583D268B6B}" type="pres">
      <dgm:prSet presAssocID="{60F86571-79EF-4C9C-8DAE-92D3F3081498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2F5F48C-A0C3-4DA8-928C-2ADE165CAB09}" type="pres">
      <dgm:prSet presAssocID="{60F86571-79EF-4C9C-8DAE-92D3F3081498}" presName="BalanceSpacing" presStyleCnt="0"/>
      <dgm:spPr/>
    </dgm:pt>
    <dgm:pt modelId="{7327C3CC-66CA-40FD-9029-CBE0A9872661}" type="pres">
      <dgm:prSet presAssocID="{60F86571-79EF-4C9C-8DAE-92D3F3081498}" presName="BalanceSpacing1" presStyleCnt="0"/>
      <dgm:spPr/>
    </dgm:pt>
    <dgm:pt modelId="{DB23900E-2EA6-41FF-99BE-524157A7D0C3}" type="pres">
      <dgm:prSet presAssocID="{9A4BF308-1B34-47E5-93FC-1F19EEF8221B}" presName="Accent1Text" presStyleLbl="node1" presStyleIdx="3" presStyleCnt="6"/>
      <dgm:spPr/>
    </dgm:pt>
    <dgm:pt modelId="{9A82D2ED-6F75-4889-B052-86F3905213F8}" type="pres">
      <dgm:prSet presAssocID="{9A4BF308-1B34-47E5-93FC-1F19EEF8221B}" presName="spaceBetweenRectangles" presStyleCnt="0"/>
      <dgm:spPr/>
    </dgm:pt>
    <dgm:pt modelId="{005B4689-F132-45A2-8AA5-1987780E2835}" type="pres">
      <dgm:prSet presAssocID="{534BCEE8-016D-45FD-8304-4FCCBACDFB6C}" presName="composite" presStyleCnt="0"/>
      <dgm:spPr/>
    </dgm:pt>
    <dgm:pt modelId="{377BD782-E4CB-4544-AB7F-16D44C5AD9AB}" type="pres">
      <dgm:prSet presAssocID="{534BCEE8-016D-45FD-8304-4FCCBACDFB6C}" presName="Parent1" presStyleLbl="node1" presStyleIdx="4" presStyleCnt="6" custScaleX="113747" custLinFactNeighborX="5503" custLinFactNeighborY="69">
        <dgm:presLayoutVars>
          <dgm:chMax val="1"/>
          <dgm:chPref val="1"/>
          <dgm:bulletEnabled val="1"/>
        </dgm:presLayoutVars>
      </dgm:prSet>
      <dgm:spPr/>
    </dgm:pt>
    <dgm:pt modelId="{65052014-4682-43DC-BB7F-A4C8E9F0C6F9}" type="pres">
      <dgm:prSet presAssocID="{534BCEE8-016D-45FD-8304-4FCCBACDFB6C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4139C2DD-4E74-48F8-B8CD-0D6395A64407}" type="pres">
      <dgm:prSet presAssocID="{534BCEE8-016D-45FD-8304-4FCCBACDFB6C}" presName="BalanceSpacing" presStyleCnt="0"/>
      <dgm:spPr/>
    </dgm:pt>
    <dgm:pt modelId="{75C1FBC8-5197-43F3-A8CA-DD3B9A0B1759}" type="pres">
      <dgm:prSet presAssocID="{534BCEE8-016D-45FD-8304-4FCCBACDFB6C}" presName="BalanceSpacing1" presStyleCnt="0"/>
      <dgm:spPr/>
    </dgm:pt>
    <dgm:pt modelId="{9E7DCBA8-7EB8-4D7F-B506-61DB645C9CD9}" type="pres">
      <dgm:prSet presAssocID="{D6FE3648-32DD-48F3-A6CA-2C6392871B64}" presName="Accent1Text" presStyleLbl="node1" presStyleIdx="5" presStyleCnt="6"/>
      <dgm:spPr/>
    </dgm:pt>
  </dgm:ptLst>
  <dgm:cxnLst>
    <dgm:cxn modelId="{6A56DE1E-D4D1-4E56-8C75-EBD581392F2B}" srcId="{60F86571-79EF-4C9C-8DAE-92D3F3081498}" destId="{54D943F2-DCF6-42D0-B153-C519362BEBCF}" srcOrd="0" destOrd="0" parTransId="{587838CC-CC5E-4252-BF1F-695DA8F1F915}" sibTransId="{2E945258-122D-489A-8481-6DC087E66D3D}"/>
    <dgm:cxn modelId="{85EA1337-81AD-4D05-A585-00BC4C926056}" type="presOf" srcId="{D10384C2-E116-4C97-B4AA-324A7AEB8FFB}" destId="{65052014-4682-43DC-BB7F-A4C8E9F0C6F9}" srcOrd="0" destOrd="0" presId="urn:microsoft.com/office/officeart/2008/layout/AlternatingHexagons"/>
    <dgm:cxn modelId="{04FBBF3E-9D7F-4FB0-AE31-D38D86216BF6}" type="presOf" srcId="{9A4BF308-1B34-47E5-93FC-1F19EEF8221B}" destId="{DB23900E-2EA6-41FF-99BE-524157A7D0C3}" srcOrd="0" destOrd="0" presId="urn:microsoft.com/office/officeart/2008/layout/AlternatingHexagons"/>
    <dgm:cxn modelId="{795FE946-C1BC-4B3F-BAFC-9EDE042F4166}" srcId="{210BC11A-CD24-4396-B202-DB4831B0477D}" destId="{534BCEE8-016D-45FD-8304-4FCCBACDFB6C}" srcOrd="2" destOrd="0" parTransId="{BECE262A-3DB5-4F88-820F-DFBDFF9C6EDA}" sibTransId="{D6FE3648-32DD-48F3-A6CA-2C6392871B64}"/>
    <dgm:cxn modelId="{56DD8F48-DE1F-4670-92BD-E2FABBF18860}" type="presOf" srcId="{534BCEE8-016D-45FD-8304-4FCCBACDFB6C}" destId="{377BD782-E4CB-4544-AB7F-16D44C5AD9AB}" srcOrd="0" destOrd="0" presId="urn:microsoft.com/office/officeart/2008/layout/AlternatingHexagons"/>
    <dgm:cxn modelId="{010B694C-413C-42A8-9D50-F18016F42ABC}" type="presOf" srcId="{127F7DB8-923C-4F62-8CE6-4D47126C5AB3}" destId="{302E917D-8719-4EA1-86CD-196560D35D73}" srcOrd="0" destOrd="0" presId="urn:microsoft.com/office/officeart/2008/layout/AlternatingHexagons"/>
    <dgm:cxn modelId="{3C97136E-EDCA-4CEB-A449-3876EFC9787D}" type="presOf" srcId="{54D943F2-DCF6-42D0-B153-C519362BEBCF}" destId="{3D415D39-84A2-4789-B385-80583D268B6B}" srcOrd="0" destOrd="0" presId="urn:microsoft.com/office/officeart/2008/layout/AlternatingHexagons"/>
    <dgm:cxn modelId="{C85A0870-7090-4BC0-BA23-6A98E8E26B15}" srcId="{210BC11A-CD24-4396-B202-DB4831B0477D}" destId="{2B5819FB-CAE2-43C5-B171-EC98B6EC9F86}" srcOrd="0" destOrd="0" parTransId="{D0F6B933-98FE-4BB6-8F16-68C2F0D8C94E}" sibTransId="{4D5D5157-CC7C-4F4C-A2A4-ACE8DB08BD31}"/>
    <dgm:cxn modelId="{B7350F78-600A-45D8-BAC5-56EAF0719392}" srcId="{2B5819FB-CAE2-43C5-B171-EC98B6EC9F86}" destId="{127F7DB8-923C-4F62-8CE6-4D47126C5AB3}" srcOrd="0" destOrd="0" parTransId="{88F09619-5C85-43D8-84D4-C6207B22237A}" sibTransId="{69E73076-1E0F-41C9-A0E2-4F67EEE2325E}"/>
    <dgm:cxn modelId="{FFE9A85A-5A55-4392-92BD-74A92960EFBA}" type="presOf" srcId="{60F86571-79EF-4C9C-8DAE-92D3F3081498}" destId="{51967F69-C2D7-4410-8947-E5C96049270D}" srcOrd="0" destOrd="0" presId="urn:microsoft.com/office/officeart/2008/layout/AlternatingHexagons"/>
    <dgm:cxn modelId="{87984A7B-B8A1-4403-B01E-3FE9F99B4E1E}" type="presOf" srcId="{D6FE3648-32DD-48F3-A6CA-2C6392871B64}" destId="{9E7DCBA8-7EB8-4D7F-B506-61DB645C9CD9}" srcOrd="0" destOrd="0" presId="urn:microsoft.com/office/officeart/2008/layout/AlternatingHexagons"/>
    <dgm:cxn modelId="{19560985-50BC-424B-8AF2-3C09D6330FE2}" type="presOf" srcId="{4D5D5157-CC7C-4F4C-A2A4-ACE8DB08BD31}" destId="{380FB59C-76B7-4C80-BE89-33ED52D65BCD}" srcOrd="0" destOrd="0" presId="urn:microsoft.com/office/officeart/2008/layout/AlternatingHexagons"/>
    <dgm:cxn modelId="{A47635BA-A9A5-4057-9178-640D1D0F1A2C}" srcId="{210BC11A-CD24-4396-B202-DB4831B0477D}" destId="{60F86571-79EF-4C9C-8DAE-92D3F3081498}" srcOrd="1" destOrd="0" parTransId="{D7737190-6EF4-4C6F-963A-4D691DE84EED}" sibTransId="{9A4BF308-1B34-47E5-93FC-1F19EEF8221B}"/>
    <dgm:cxn modelId="{2B9C9ACB-82ED-4F5B-88FC-A7A422AE3531}" srcId="{534BCEE8-016D-45FD-8304-4FCCBACDFB6C}" destId="{D10384C2-E116-4C97-B4AA-324A7AEB8FFB}" srcOrd="0" destOrd="0" parTransId="{19892AF3-8CCA-4551-83F2-1A8ED519B8CC}" sibTransId="{194D7F46-2D3F-4AD1-BDEB-C2679262C085}"/>
    <dgm:cxn modelId="{102033D5-6D7D-4C3D-9D42-8143CC44F950}" type="presOf" srcId="{2B5819FB-CAE2-43C5-B171-EC98B6EC9F86}" destId="{E3039584-DAE5-4A93-BE5B-19A134F10AF9}" srcOrd="0" destOrd="0" presId="urn:microsoft.com/office/officeart/2008/layout/AlternatingHexagons"/>
    <dgm:cxn modelId="{9EAF72D7-1EC1-404E-B6D2-50CB0892E54C}" type="presOf" srcId="{210BC11A-CD24-4396-B202-DB4831B0477D}" destId="{83C99387-2BDF-4B8A-9660-8D559D77BFED}" srcOrd="0" destOrd="0" presId="urn:microsoft.com/office/officeart/2008/layout/AlternatingHexagons"/>
    <dgm:cxn modelId="{755664A5-35FA-48F4-8D47-3EC6322F8135}" type="presParOf" srcId="{83C99387-2BDF-4B8A-9660-8D559D77BFED}" destId="{8315DF1B-0816-45F1-A91B-3AB0CFAADB01}" srcOrd="0" destOrd="0" presId="urn:microsoft.com/office/officeart/2008/layout/AlternatingHexagons"/>
    <dgm:cxn modelId="{6610E8B7-CA4D-473F-9880-93FA13C9DD87}" type="presParOf" srcId="{8315DF1B-0816-45F1-A91B-3AB0CFAADB01}" destId="{E3039584-DAE5-4A93-BE5B-19A134F10AF9}" srcOrd="0" destOrd="0" presId="urn:microsoft.com/office/officeart/2008/layout/AlternatingHexagons"/>
    <dgm:cxn modelId="{6AF55639-F5E1-4A46-9771-C60BD42853E4}" type="presParOf" srcId="{8315DF1B-0816-45F1-A91B-3AB0CFAADB01}" destId="{302E917D-8719-4EA1-86CD-196560D35D73}" srcOrd="1" destOrd="0" presId="urn:microsoft.com/office/officeart/2008/layout/AlternatingHexagons"/>
    <dgm:cxn modelId="{FC760BF1-0BE2-489B-91D2-70DB81323718}" type="presParOf" srcId="{8315DF1B-0816-45F1-A91B-3AB0CFAADB01}" destId="{43116B98-E4A3-40E6-81CF-B946DE4BA94B}" srcOrd="2" destOrd="0" presId="urn:microsoft.com/office/officeart/2008/layout/AlternatingHexagons"/>
    <dgm:cxn modelId="{9C7B8232-BD58-4BCE-83DE-B88B559C936A}" type="presParOf" srcId="{8315DF1B-0816-45F1-A91B-3AB0CFAADB01}" destId="{3248681E-B833-416B-8659-8D40064B3954}" srcOrd="3" destOrd="0" presId="urn:microsoft.com/office/officeart/2008/layout/AlternatingHexagons"/>
    <dgm:cxn modelId="{D527282B-0E09-41CC-9510-330D5030E4E9}" type="presParOf" srcId="{8315DF1B-0816-45F1-A91B-3AB0CFAADB01}" destId="{380FB59C-76B7-4C80-BE89-33ED52D65BCD}" srcOrd="4" destOrd="0" presId="urn:microsoft.com/office/officeart/2008/layout/AlternatingHexagons"/>
    <dgm:cxn modelId="{3D28DD9D-D098-405A-940E-B1734E0C4004}" type="presParOf" srcId="{83C99387-2BDF-4B8A-9660-8D559D77BFED}" destId="{C15E2188-D4C0-4B0A-8EBD-CA542FE97302}" srcOrd="1" destOrd="0" presId="urn:microsoft.com/office/officeart/2008/layout/AlternatingHexagons"/>
    <dgm:cxn modelId="{A8AB150F-70D0-4735-A687-1432C98007B2}" type="presParOf" srcId="{83C99387-2BDF-4B8A-9660-8D559D77BFED}" destId="{A7F697C5-5293-4E0C-BDCC-485B7891EF52}" srcOrd="2" destOrd="0" presId="urn:microsoft.com/office/officeart/2008/layout/AlternatingHexagons"/>
    <dgm:cxn modelId="{824427E7-C936-454A-85DE-04322D2F4BFE}" type="presParOf" srcId="{A7F697C5-5293-4E0C-BDCC-485B7891EF52}" destId="{51967F69-C2D7-4410-8947-E5C96049270D}" srcOrd="0" destOrd="0" presId="urn:microsoft.com/office/officeart/2008/layout/AlternatingHexagons"/>
    <dgm:cxn modelId="{5188D200-A630-45FB-A853-E40238EAFAE1}" type="presParOf" srcId="{A7F697C5-5293-4E0C-BDCC-485B7891EF52}" destId="{3D415D39-84A2-4789-B385-80583D268B6B}" srcOrd="1" destOrd="0" presId="urn:microsoft.com/office/officeart/2008/layout/AlternatingHexagons"/>
    <dgm:cxn modelId="{45FB0B5D-1A52-4327-B125-38913481D20E}" type="presParOf" srcId="{A7F697C5-5293-4E0C-BDCC-485B7891EF52}" destId="{72F5F48C-A0C3-4DA8-928C-2ADE165CAB09}" srcOrd="2" destOrd="0" presId="urn:microsoft.com/office/officeart/2008/layout/AlternatingHexagons"/>
    <dgm:cxn modelId="{255D68D2-D423-4674-97DB-5FA6163BDA50}" type="presParOf" srcId="{A7F697C5-5293-4E0C-BDCC-485B7891EF52}" destId="{7327C3CC-66CA-40FD-9029-CBE0A9872661}" srcOrd="3" destOrd="0" presId="urn:microsoft.com/office/officeart/2008/layout/AlternatingHexagons"/>
    <dgm:cxn modelId="{77F20FE6-B197-48FE-9F95-0A8FC55E34A3}" type="presParOf" srcId="{A7F697C5-5293-4E0C-BDCC-485B7891EF52}" destId="{DB23900E-2EA6-41FF-99BE-524157A7D0C3}" srcOrd="4" destOrd="0" presId="urn:microsoft.com/office/officeart/2008/layout/AlternatingHexagons"/>
    <dgm:cxn modelId="{E832023B-E529-4542-B6CF-E99CA8239CAB}" type="presParOf" srcId="{83C99387-2BDF-4B8A-9660-8D559D77BFED}" destId="{9A82D2ED-6F75-4889-B052-86F3905213F8}" srcOrd="3" destOrd="0" presId="urn:microsoft.com/office/officeart/2008/layout/AlternatingHexagons"/>
    <dgm:cxn modelId="{4FD6E1BE-CA39-4527-9BDD-40F9104BD77B}" type="presParOf" srcId="{83C99387-2BDF-4B8A-9660-8D559D77BFED}" destId="{005B4689-F132-45A2-8AA5-1987780E2835}" srcOrd="4" destOrd="0" presId="urn:microsoft.com/office/officeart/2008/layout/AlternatingHexagons"/>
    <dgm:cxn modelId="{16257FD1-1137-4DF0-A1E4-E28B82E8A004}" type="presParOf" srcId="{005B4689-F132-45A2-8AA5-1987780E2835}" destId="{377BD782-E4CB-4544-AB7F-16D44C5AD9AB}" srcOrd="0" destOrd="0" presId="urn:microsoft.com/office/officeart/2008/layout/AlternatingHexagons"/>
    <dgm:cxn modelId="{04F390E3-304C-48A0-9393-A798908FE5E3}" type="presParOf" srcId="{005B4689-F132-45A2-8AA5-1987780E2835}" destId="{65052014-4682-43DC-BB7F-A4C8E9F0C6F9}" srcOrd="1" destOrd="0" presId="urn:microsoft.com/office/officeart/2008/layout/AlternatingHexagons"/>
    <dgm:cxn modelId="{AE876036-0D9C-4E53-AFDC-239DAA81CA87}" type="presParOf" srcId="{005B4689-F132-45A2-8AA5-1987780E2835}" destId="{4139C2DD-4E74-48F8-B8CD-0D6395A64407}" srcOrd="2" destOrd="0" presId="urn:microsoft.com/office/officeart/2008/layout/AlternatingHexagons"/>
    <dgm:cxn modelId="{4AA5240E-85DF-4E96-A91F-C634112E9F10}" type="presParOf" srcId="{005B4689-F132-45A2-8AA5-1987780E2835}" destId="{75C1FBC8-5197-43F3-A8CA-DD3B9A0B1759}" srcOrd="3" destOrd="0" presId="urn:microsoft.com/office/officeart/2008/layout/AlternatingHexagons"/>
    <dgm:cxn modelId="{6640A68E-8565-46E0-9B4B-B4868B520AB4}" type="presParOf" srcId="{005B4689-F132-45A2-8AA5-1987780E2835}" destId="{9E7DCBA8-7EB8-4D7F-B506-61DB645C9CD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0BC11A-CD24-4396-B202-DB4831B0477D}" type="doc">
      <dgm:prSet loTypeId="urn:microsoft.com/office/officeart/2008/layout/AlternatingHexagons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2B5819FB-CAE2-43C5-B171-EC98B6EC9F86}">
      <dgm:prSet phldrT="[Texto]" custT="1"/>
      <dgm:spPr/>
      <dgm:t>
        <a:bodyPr/>
        <a:lstStyle/>
        <a:p>
          <a:r>
            <a:rPr lang="es-MX" sz="2000" dirty="0"/>
            <a:t>MYC</a:t>
          </a:r>
        </a:p>
      </dgm:t>
    </dgm:pt>
    <dgm:pt modelId="{D0F6B933-98FE-4BB6-8F16-68C2F0D8C94E}" type="parTrans" cxnId="{C85A0870-7090-4BC0-BA23-6A98E8E26B15}">
      <dgm:prSet/>
      <dgm:spPr/>
      <dgm:t>
        <a:bodyPr/>
        <a:lstStyle/>
        <a:p>
          <a:endParaRPr lang="es-MX"/>
        </a:p>
      </dgm:t>
    </dgm:pt>
    <dgm:pt modelId="{4D5D5157-CC7C-4F4C-A2A4-ACE8DB08BD31}" type="sibTrans" cxnId="{C85A0870-7090-4BC0-BA23-6A98E8E26B15}">
      <dgm:prSet/>
      <dgm:spPr/>
      <dgm:t>
        <a:bodyPr/>
        <a:lstStyle/>
        <a:p>
          <a:endParaRPr lang="es-MX"/>
        </a:p>
      </dgm:t>
    </dgm:pt>
    <dgm:pt modelId="{127F7DB8-923C-4F62-8CE6-4D47126C5AB3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s-MX" dirty="0"/>
        </a:p>
      </dgm:t>
    </dgm:pt>
    <dgm:pt modelId="{88F09619-5C85-43D8-84D4-C6207B22237A}" type="parTrans" cxnId="{B7350F78-600A-45D8-BAC5-56EAF0719392}">
      <dgm:prSet/>
      <dgm:spPr/>
      <dgm:t>
        <a:bodyPr/>
        <a:lstStyle/>
        <a:p>
          <a:endParaRPr lang="es-MX"/>
        </a:p>
      </dgm:t>
    </dgm:pt>
    <dgm:pt modelId="{69E73076-1E0F-41C9-A0E2-4F67EEE2325E}" type="sibTrans" cxnId="{B7350F78-600A-45D8-BAC5-56EAF0719392}">
      <dgm:prSet/>
      <dgm:spPr/>
      <dgm:t>
        <a:bodyPr/>
        <a:lstStyle/>
        <a:p>
          <a:endParaRPr lang="es-MX"/>
        </a:p>
      </dgm:t>
    </dgm:pt>
    <dgm:pt modelId="{60F86571-79EF-4C9C-8DAE-92D3F3081498}">
      <dgm:prSet phldrT="[Texto]" custT="1"/>
      <dgm:spPr/>
      <dgm:t>
        <a:bodyPr/>
        <a:lstStyle/>
        <a:p>
          <a:r>
            <a:rPr lang="es-MX" sz="2400" dirty="0"/>
            <a:t>Micro RNA</a:t>
          </a:r>
        </a:p>
      </dgm:t>
    </dgm:pt>
    <dgm:pt modelId="{D7737190-6EF4-4C6F-963A-4D691DE84EED}" type="parTrans" cxnId="{A47635BA-A9A5-4057-9178-640D1D0F1A2C}">
      <dgm:prSet/>
      <dgm:spPr/>
      <dgm:t>
        <a:bodyPr/>
        <a:lstStyle/>
        <a:p>
          <a:endParaRPr lang="es-MX"/>
        </a:p>
      </dgm:t>
    </dgm:pt>
    <dgm:pt modelId="{9A4BF308-1B34-47E5-93FC-1F19EEF8221B}" type="sibTrans" cxnId="{A47635BA-A9A5-4057-9178-640D1D0F1A2C}">
      <dgm:prSet/>
      <dgm:spPr/>
      <dgm:t>
        <a:bodyPr/>
        <a:lstStyle/>
        <a:p>
          <a:r>
            <a:rPr lang="es-MX" dirty="0"/>
            <a:t>MCL35</a:t>
          </a:r>
        </a:p>
      </dgm:t>
    </dgm:pt>
    <dgm:pt modelId="{54D943F2-DCF6-42D0-B153-C519362BEBCF}">
      <dgm:prSet phldrT="[Texto]"/>
      <dgm:spPr/>
      <dgm:t>
        <a:bodyPr/>
        <a:lstStyle/>
        <a:p>
          <a:endParaRPr lang="es-MX" dirty="0"/>
        </a:p>
      </dgm:t>
    </dgm:pt>
    <dgm:pt modelId="{587838CC-CC5E-4252-BF1F-695DA8F1F915}" type="parTrans" cxnId="{6A56DE1E-D4D1-4E56-8C75-EBD581392F2B}">
      <dgm:prSet/>
      <dgm:spPr/>
      <dgm:t>
        <a:bodyPr/>
        <a:lstStyle/>
        <a:p>
          <a:endParaRPr lang="es-MX"/>
        </a:p>
      </dgm:t>
    </dgm:pt>
    <dgm:pt modelId="{2E945258-122D-489A-8481-6DC087E66D3D}" type="sibTrans" cxnId="{6A56DE1E-D4D1-4E56-8C75-EBD581392F2B}">
      <dgm:prSet/>
      <dgm:spPr/>
      <dgm:t>
        <a:bodyPr/>
        <a:lstStyle/>
        <a:p>
          <a:endParaRPr lang="es-MX"/>
        </a:p>
      </dgm:t>
    </dgm:pt>
    <dgm:pt modelId="{534BCEE8-016D-45FD-8304-4FCCBACDFB6C}">
      <dgm:prSet phldrT="[Texto]" custT="1"/>
      <dgm:spPr/>
      <dgm:t>
        <a:bodyPr/>
        <a:lstStyle/>
        <a:p>
          <a:r>
            <a:rPr lang="es-MX" sz="2000" b="1" dirty="0"/>
            <a:t>Hematopoyesis clonal</a:t>
          </a:r>
        </a:p>
      </dgm:t>
    </dgm:pt>
    <dgm:pt modelId="{BECE262A-3DB5-4F88-820F-DFBDFF9C6EDA}" type="parTrans" cxnId="{795FE946-C1BC-4B3F-BAFC-9EDE042F4166}">
      <dgm:prSet/>
      <dgm:spPr/>
      <dgm:t>
        <a:bodyPr/>
        <a:lstStyle/>
        <a:p>
          <a:endParaRPr lang="es-MX"/>
        </a:p>
      </dgm:t>
    </dgm:pt>
    <dgm:pt modelId="{D6FE3648-32DD-48F3-A6CA-2C6392871B64}" type="sibTrans" cxnId="{795FE946-C1BC-4B3F-BAFC-9EDE042F4166}">
      <dgm:prSet/>
      <dgm:spPr/>
      <dgm:t>
        <a:bodyPr/>
        <a:lstStyle/>
        <a:p>
          <a:r>
            <a:rPr lang="es-MX" dirty="0"/>
            <a:t>Proteómica plasmática</a:t>
          </a:r>
        </a:p>
      </dgm:t>
    </dgm:pt>
    <dgm:pt modelId="{D10384C2-E116-4C97-B4AA-324A7AEB8FFB}">
      <dgm:prSet phldrT="[Texto]"/>
      <dgm:spPr/>
      <dgm:t>
        <a:bodyPr/>
        <a:lstStyle/>
        <a:p>
          <a:endParaRPr lang="es-MX" dirty="0"/>
        </a:p>
      </dgm:t>
    </dgm:pt>
    <dgm:pt modelId="{19892AF3-8CCA-4551-83F2-1A8ED519B8CC}" type="parTrans" cxnId="{2B9C9ACB-82ED-4F5B-88FC-A7A422AE3531}">
      <dgm:prSet/>
      <dgm:spPr/>
      <dgm:t>
        <a:bodyPr/>
        <a:lstStyle/>
        <a:p>
          <a:endParaRPr lang="es-MX"/>
        </a:p>
      </dgm:t>
    </dgm:pt>
    <dgm:pt modelId="{194D7F46-2D3F-4AD1-BDEB-C2679262C085}" type="sibTrans" cxnId="{2B9C9ACB-82ED-4F5B-88FC-A7A422AE3531}">
      <dgm:prSet/>
      <dgm:spPr/>
      <dgm:t>
        <a:bodyPr/>
        <a:lstStyle/>
        <a:p>
          <a:endParaRPr lang="es-MX"/>
        </a:p>
      </dgm:t>
    </dgm:pt>
    <dgm:pt modelId="{83C99387-2BDF-4B8A-9660-8D559D77BFED}" type="pres">
      <dgm:prSet presAssocID="{210BC11A-CD24-4396-B202-DB4831B0477D}" presName="Name0" presStyleCnt="0">
        <dgm:presLayoutVars>
          <dgm:chMax/>
          <dgm:chPref/>
          <dgm:dir/>
          <dgm:animLvl val="lvl"/>
        </dgm:presLayoutVars>
      </dgm:prSet>
      <dgm:spPr/>
    </dgm:pt>
    <dgm:pt modelId="{8315DF1B-0816-45F1-A91B-3AB0CFAADB01}" type="pres">
      <dgm:prSet presAssocID="{2B5819FB-CAE2-43C5-B171-EC98B6EC9F86}" presName="composite" presStyleCnt="0"/>
      <dgm:spPr/>
    </dgm:pt>
    <dgm:pt modelId="{E3039584-DAE5-4A93-BE5B-19A134F10AF9}" type="pres">
      <dgm:prSet presAssocID="{2B5819FB-CAE2-43C5-B171-EC98B6EC9F86}" presName="Parent1" presStyleLbl="node1" presStyleIdx="0" presStyleCnt="6" custScaleX="89930" custLinFactNeighborX="17334" custLinFactNeighborY="-2781">
        <dgm:presLayoutVars>
          <dgm:chMax val="1"/>
          <dgm:chPref val="1"/>
          <dgm:bulletEnabled val="1"/>
        </dgm:presLayoutVars>
      </dgm:prSet>
      <dgm:spPr/>
    </dgm:pt>
    <dgm:pt modelId="{302E917D-8719-4EA1-86CD-196560D35D73}" type="pres">
      <dgm:prSet presAssocID="{2B5819FB-CAE2-43C5-B171-EC98B6EC9F86}" presName="Childtext1" presStyleLbl="revTx" presStyleIdx="0" presStyleCnt="3" custLinFactNeighborX="37902" custLinFactNeighborY="-3935">
        <dgm:presLayoutVars>
          <dgm:chMax val="0"/>
          <dgm:chPref val="0"/>
          <dgm:bulletEnabled val="1"/>
        </dgm:presLayoutVars>
      </dgm:prSet>
      <dgm:spPr/>
    </dgm:pt>
    <dgm:pt modelId="{43116B98-E4A3-40E6-81CF-B946DE4BA94B}" type="pres">
      <dgm:prSet presAssocID="{2B5819FB-CAE2-43C5-B171-EC98B6EC9F86}" presName="BalanceSpacing" presStyleCnt="0"/>
      <dgm:spPr/>
    </dgm:pt>
    <dgm:pt modelId="{3248681E-B833-416B-8659-8D40064B3954}" type="pres">
      <dgm:prSet presAssocID="{2B5819FB-CAE2-43C5-B171-EC98B6EC9F86}" presName="BalanceSpacing1" presStyleCnt="0"/>
      <dgm:spPr/>
    </dgm:pt>
    <dgm:pt modelId="{380FB59C-76B7-4C80-BE89-33ED52D65BCD}" type="pres">
      <dgm:prSet presAssocID="{4D5D5157-CC7C-4F4C-A2A4-ACE8DB08BD31}" presName="Accent1Text" presStyleLbl="node1" presStyleIdx="1" presStyleCnt="6" custScaleX="163570" custLinFactNeighborX="-6578" custLinFactNeighborY="-4388"/>
      <dgm:spPr/>
    </dgm:pt>
    <dgm:pt modelId="{C15E2188-D4C0-4B0A-8EBD-CA542FE97302}" type="pres">
      <dgm:prSet presAssocID="{4D5D5157-CC7C-4F4C-A2A4-ACE8DB08BD31}" presName="spaceBetweenRectangles" presStyleCnt="0"/>
      <dgm:spPr/>
    </dgm:pt>
    <dgm:pt modelId="{A7F697C5-5293-4E0C-BDCC-485B7891EF52}" type="pres">
      <dgm:prSet presAssocID="{60F86571-79EF-4C9C-8DAE-92D3F3081498}" presName="composite" presStyleCnt="0"/>
      <dgm:spPr/>
    </dgm:pt>
    <dgm:pt modelId="{51967F69-C2D7-4410-8947-E5C96049270D}" type="pres">
      <dgm:prSet presAssocID="{60F86571-79EF-4C9C-8DAE-92D3F3081498}" presName="Parent1" presStyleLbl="node1" presStyleIdx="2" presStyleCnt="6" custScaleX="136621" custLinFactNeighborX="-7943" custLinFactNeighborY="-975">
        <dgm:presLayoutVars>
          <dgm:chMax val="1"/>
          <dgm:chPref val="1"/>
          <dgm:bulletEnabled val="1"/>
        </dgm:presLayoutVars>
      </dgm:prSet>
      <dgm:spPr/>
    </dgm:pt>
    <dgm:pt modelId="{3D415D39-84A2-4789-B385-80583D268B6B}" type="pres">
      <dgm:prSet presAssocID="{60F86571-79EF-4C9C-8DAE-92D3F3081498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2F5F48C-A0C3-4DA8-928C-2ADE165CAB09}" type="pres">
      <dgm:prSet presAssocID="{60F86571-79EF-4C9C-8DAE-92D3F3081498}" presName="BalanceSpacing" presStyleCnt="0"/>
      <dgm:spPr/>
    </dgm:pt>
    <dgm:pt modelId="{7327C3CC-66CA-40FD-9029-CBE0A9872661}" type="pres">
      <dgm:prSet presAssocID="{60F86571-79EF-4C9C-8DAE-92D3F3081498}" presName="BalanceSpacing1" presStyleCnt="0"/>
      <dgm:spPr/>
    </dgm:pt>
    <dgm:pt modelId="{DB23900E-2EA6-41FF-99BE-524157A7D0C3}" type="pres">
      <dgm:prSet presAssocID="{9A4BF308-1B34-47E5-93FC-1F19EEF8221B}" presName="Accent1Text" presStyleLbl="node1" presStyleIdx="3" presStyleCnt="6" custLinFactNeighborX="8801"/>
      <dgm:spPr/>
    </dgm:pt>
    <dgm:pt modelId="{9A82D2ED-6F75-4889-B052-86F3905213F8}" type="pres">
      <dgm:prSet presAssocID="{9A4BF308-1B34-47E5-93FC-1F19EEF8221B}" presName="spaceBetweenRectangles" presStyleCnt="0"/>
      <dgm:spPr/>
    </dgm:pt>
    <dgm:pt modelId="{005B4689-F132-45A2-8AA5-1987780E2835}" type="pres">
      <dgm:prSet presAssocID="{534BCEE8-016D-45FD-8304-4FCCBACDFB6C}" presName="composite" presStyleCnt="0"/>
      <dgm:spPr/>
    </dgm:pt>
    <dgm:pt modelId="{377BD782-E4CB-4544-AB7F-16D44C5AD9AB}" type="pres">
      <dgm:prSet presAssocID="{534BCEE8-016D-45FD-8304-4FCCBACDFB6C}" presName="Parent1" presStyleLbl="node1" presStyleIdx="4" presStyleCnt="6" custScaleX="219963" custLinFactNeighborX="23403" custLinFactNeighborY="2457">
        <dgm:presLayoutVars>
          <dgm:chMax val="1"/>
          <dgm:chPref val="1"/>
          <dgm:bulletEnabled val="1"/>
        </dgm:presLayoutVars>
      </dgm:prSet>
      <dgm:spPr/>
    </dgm:pt>
    <dgm:pt modelId="{65052014-4682-43DC-BB7F-A4C8E9F0C6F9}" type="pres">
      <dgm:prSet presAssocID="{534BCEE8-016D-45FD-8304-4FCCBACDFB6C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4139C2DD-4E74-48F8-B8CD-0D6395A64407}" type="pres">
      <dgm:prSet presAssocID="{534BCEE8-016D-45FD-8304-4FCCBACDFB6C}" presName="BalanceSpacing" presStyleCnt="0"/>
      <dgm:spPr/>
    </dgm:pt>
    <dgm:pt modelId="{75C1FBC8-5197-43F3-A8CA-DD3B9A0B1759}" type="pres">
      <dgm:prSet presAssocID="{534BCEE8-016D-45FD-8304-4FCCBACDFB6C}" presName="BalanceSpacing1" presStyleCnt="0"/>
      <dgm:spPr/>
    </dgm:pt>
    <dgm:pt modelId="{9E7DCBA8-7EB8-4D7F-B506-61DB645C9CD9}" type="pres">
      <dgm:prSet presAssocID="{D6FE3648-32DD-48F3-A6CA-2C6392871B64}" presName="Accent1Text" presStyleLbl="node1" presStyleIdx="5" presStyleCnt="6"/>
      <dgm:spPr/>
    </dgm:pt>
  </dgm:ptLst>
  <dgm:cxnLst>
    <dgm:cxn modelId="{6A56DE1E-D4D1-4E56-8C75-EBD581392F2B}" srcId="{60F86571-79EF-4C9C-8DAE-92D3F3081498}" destId="{54D943F2-DCF6-42D0-B153-C519362BEBCF}" srcOrd="0" destOrd="0" parTransId="{587838CC-CC5E-4252-BF1F-695DA8F1F915}" sibTransId="{2E945258-122D-489A-8481-6DC087E66D3D}"/>
    <dgm:cxn modelId="{85EA1337-81AD-4D05-A585-00BC4C926056}" type="presOf" srcId="{D10384C2-E116-4C97-B4AA-324A7AEB8FFB}" destId="{65052014-4682-43DC-BB7F-A4C8E9F0C6F9}" srcOrd="0" destOrd="0" presId="urn:microsoft.com/office/officeart/2008/layout/AlternatingHexagons"/>
    <dgm:cxn modelId="{04FBBF3E-9D7F-4FB0-AE31-D38D86216BF6}" type="presOf" srcId="{9A4BF308-1B34-47E5-93FC-1F19EEF8221B}" destId="{DB23900E-2EA6-41FF-99BE-524157A7D0C3}" srcOrd="0" destOrd="0" presId="urn:microsoft.com/office/officeart/2008/layout/AlternatingHexagons"/>
    <dgm:cxn modelId="{795FE946-C1BC-4B3F-BAFC-9EDE042F4166}" srcId="{210BC11A-CD24-4396-B202-DB4831B0477D}" destId="{534BCEE8-016D-45FD-8304-4FCCBACDFB6C}" srcOrd="2" destOrd="0" parTransId="{BECE262A-3DB5-4F88-820F-DFBDFF9C6EDA}" sibTransId="{D6FE3648-32DD-48F3-A6CA-2C6392871B64}"/>
    <dgm:cxn modelId="{56DD8F48-DE1F-4670-92BD-E2FABBF18860}" type="presOf" srcId="{534BCEE8-016D-45FD-8304-4FCCBACDFB6C}" destId="{377BD782-E4CB-4544-AB7F-16D44C5AD9AB}" srcOrd="0" destOrd="0" presId="urn:microsoft.com/office/officeart/2008/layout/AlternatingHexagons"/>
    <dgm:cxn modelId="{010B694C-413C-42A8-9D50-F18016F42ABC}" type="presOf" srcId="{127F7DB8-923C-4F62-8CE6-4D47126C5AB3}" destId="{302E917D-8719-4EA1-86CD-196560D35D73}" srcOrd="0" destOrd="0" presId="urn:microsoft.com/office/officeart/2008/layout/AlternatingHexagons"/>
    <dgm:cxn modelId="{3C97136E-EDCA-4CEB-A449-3876EFC9787D}" type="presOf" srcId="{54D943F2-DCF6-42D0-B153-C519362BEBCF}" destId="{3D415D39-84A2-4789-B385-80583D268B6B}" srcOrd="0" destOrd="0" presId="urn:microsoft.com/office/officeart/2008/layout/AlternatingHexagons"/>
    <dgm:cxn modelId="{C85A0870-7090-4BC0-BA23-6A98E8E26B15}" srcId="{210BC11A-CD24-4396-B202-DB4831B0477D}" destId="{2B5819FB-CAE2-43C5-B171-EC98B6EC9F86}" srcOrd="0" destOrd="0" parTransId="{D0F6B933-98FE-4BB6-8F16-68C2F0D8C94E}" sibTransId="{4D5D5157-CC7C-4F4C-A2A4-ACE8DB08BD31}"/>
    <dgm:cxn modelId="{B7350F78-600A-45D8-BAC5-56EAF0719392}" srcId="{2B5819FB-CAE2-43C5-B171-EC98B6EC9F86}" destId="{127F7DB8-923C-4F62-8CE6-4D47126C5AB3}" srcOrd="0" destOrd="0" parTransId="{88F09619-5C85-43D8-84D4-C6207B22237A}" sibTransId="{69E73076-1E0F-41C9-A0E2-4F67EEE2325E}"/>
    <dgm:cxn modelId="{FFE9A85A-5A55-4392-92BD-74A92960EFBA}" type="presOf" srcId="{60F86571-79EF-4C9C-8DAE-92D3F3081498}" destId="{51967F69-C2D7-4410-8947-E5C96049270D}" srcOrd="0" destOrd="0" presId="urn:microsoft.com/office/officeart/2008/layout/AlternatingHexagons"/>
    <dgm:cxn modelId="{87984A7B-B8A1-4403-B01E-3FE9F99B4E1E}" type="presOf" srcId="{D6FE3648-32DD-48F3-A6CA-2C6392871B64}" destId="{9E7DCBA8-7EB8-4D7F-B506-61DB645C9CD9}" srcOrd="0" destOrd="0" presId="urn:microsoft.com/office/officeart/2008/layout/AlternatingHexagons"/>
    <dgm:cxn modelId="{19560985-50BC-424B-8AF2-3C09D6330FE2}" type="presOf" srcId="{4D5D5157-CC7C-4F4C-A2A4-ACE8DB08BD31}" destId="{380FB59C-76B7-4C80-BE89-33ED52D65BCD}" srcOrd="0" destOrd="0" presId="urn:microsoft.com/office/officeart/2008/layout/AlternatingHexagons"/>
    <dgm:cxn modelId="{A47635BA-A9A5-4057-9178-640D1D0F1A2C}" srcId="{210BC11A-CD24-4396-B202-DB4831B0477D}" destId="{60F86571-79EF-4C9C-8DAE-92D3F3081498}" srcOrd="1" destOrd="0" parTransId="{D7737190-6EF4-4C6F-963A-4D691DE84EED}" sibTransId="{9A4BF308-1B34-47E5-93FC-1F19EEF8221B}"/>
    <dgm:cxn modelId="{2B9C9ACB-82ED-4F5B-88FC-A7A422AE3531}" srcId="{534BCEE8-016D-45FD-8304-4FCCBACDFB6C}" destId="{D10384C2-E116-4C97-B4AA-324A7AEB8FFB}" srcOrd="0" destOrd="0" parTransId="{19892AF3-8CCA-4551-83F2-1A8ED519B8CC}" sibTransId="{194D7F46-2D3F-4AD1-BDEB-C2679262C085}"/>
    <dgm:cxn modelId="{102033D5-6D7D-4C3D-9D42-8143CC44F950}" type="presOf" srcId="{2B5819FB-CAE2-43C5-B171-EC98B6EC9F86}" destId="{E3039584-DAE5-4A93-BE5B-19A134F10AF9}" srcOrd="0" destOrd="0" presId="urn:microsoft.com/office/officeart/2008/layout/AlternatingHexagons"/>
    <dgm:cxn modelId="{9EAF72D7-1EC1-404E-B6D2-50CB0892E54C}" type="presOf" srcId="{210BC11A-CD24-4396-B202-DB4831B0477D}" destId="{83C99387-2BDF-4B8A-9660-8D559D77BFED}" srcOrd="0" destOrd="0" presId="urn:microsoft.com/office/officeart/2008/layout/AlternatingHexagons"/>
    <dgm:cxn modelId="{755664A5-35FA-48F4-8D47-3EC6322F8135}" type="presParOf" srcId="{83C99387-2BDF-4B8A-9660-8D559D77BFED}" destId="{8315DF1B-0816-45F1-A91B-3AB0CFAADB01}" srcOrd="0" destOrd="0" presId="urn:microsoft.com/office/officeart/2008/layout/AlternatingHexagons"/>
    <dgm:cxn modelId="{6610E8B7-CA4D-473F-9880-93FA13C9DD87}" type="presParOf" srcId="{8315DF1B-0816-45F1-A91B-3AB0CFAADB01}" destId="{E3039584-DAE5-4A93-BE5B-19A134F10AF9}" srcOrd="0" destOrd="0" presId="urn:microsoft.com/office/officeart/2008/layout/AlternatingHexagons"/>
    <dgm:cxn modelId="{6AF55639-F5E1-4A46-9771-C60BD42853E4}" type="presParOf" srcId="{8315DF1B-0816-45F1-A91B-3AB0CFAADB01}" destId="{302E917D-8719-4EA1-86CD-196560D35D73}" srcOrd="1" destOrd="0" presId="urn:microsoft.com/office/officeart/2008/layout/AlternatingHexagons"/>
    <dgm:cxn modelId="{FC760BF1-0BE2-489B-91D2-70DB81323718}" type="presParOf" srcId="{8315DF1B-0816-45F1-A91B-3AB0CFAADB01}" destId="{43116B98-E4A3-40E6-81CF-B946DE4BA94B}" srcOrd="2" destOrd="0" presId="urn:microsoft.com/office/officeart/2008/layout/AlternatingHexagons"/>
    <dgm:cxn modelId="{9C7B8232-BD58-4BCE-83DE-B88B559C936A}" type="presParOf" srcId="{8315DF1B-0816-45F1-A91B-3AB0CFAADB01}" destId="{3248681E-B833-416B-8659-8D40064B3954}" srcOrd="3" destOrd="0" presId="urn:microsoft.com/office/officeart/2008/layout/AlternatingHexagons"/>
    <dgm:cxn modelId="{D527282B-0E09-41CC-9510-330D5030E4E9}" type="presParOf" srcId="{8315DF1B-0816-45F1-A91B-3AB0CFAADB01}" destId="{380FB59C-76B7-4C80-BE89-33ED52D65BCD}" srcOrd="4" destOrd="0" presId="urn:microsoft.com/office/officeart/2008/layout/AlternatingHexagons"/>
    <dgm:cxn modelId="{3D28DD9D-D098-405A-940E-B1734E0C4004}" type="presParOf" srcId="{83C99387-2BDF-4B8A-9660-8D559D77BFED}" destId="{C15E2188-D4C0-4B0A-8EBD-CA542FE97302}" srcOrd="1" destOrd="0" presId="urn:microsoft.com/office/officeart/2008/layout/AlternatingHexagons"/>
    <dgm:cxn modelId="{A8AB150F-70D0-4735-A687-1432C98007B2}" type="presParOf" srcId="{83C99387-2BDF-4B8A-9660-8D559D77BFED}" destId="{A7F697C5-5293-4E0C-BDCC-485B7891EF52}" srcOrd="2" destOrd="0" presId="urn:microsoft.com/office/officeart/2008/layout/AlternatingHexagons"/>
    <dgm:cxn modelId="{824427E7-C936-454A-85DE-04322D2F4BFE}" type="presParOf" srcId="{A7F697C5-5293-4E0C-BDCC-485B7891EF52}" destId="{51967F69-C2D7-4410-8947-E5C96049270D}" srcOrd="0" destOrd="0" presId="urn:microsoft.com/office/officeart/2008/layout/AlternatingHexagons"/>
    <dgm:cxn modelId="{5188D200-A630-45FB-A853-E40238EAFAE1}" type="presParOf" srcId="{A7F697C5-5293-4E0C-BDCC-485B7891EF52}" destId="{3D415D39-84A2-4789-B385-80583D268B6B}" srcOrd="1" destOrd="0" presId="urn:microsoft.com/office/officeart/2008/layout/AlternatingHexagons"/>
    <dgm:cxn modelId="{45FB0B5D-1A52-4327-B125-38913481D20E}" type="presParOf" srcId="{A7F697C5-5293-4E0C-BDCC-485B7891EF52}" destId="{72F5F48C-A0C3-4DA8-928C-2ADE165CAB09}" srcOrd="2" destOrd="0" presId="urn:microsoft.com/office/officeart/2008/layout/AlternatingHexagons"/>
    <dgm:cxn modelId="{255D68D2-D423-4674-97DB-5FA6163BDA50}" type="presParOf" srcId="{A7F697C5-5293-4E0C-BDCC-485B7891EF52}" destId="{7327C3CC-66CA-40FD-9029-CBE0A9872661}" srcOrd="3" destOrd="0" presId="urn:microsoft.com/office/officeart/2008/layout/AlternatingHexagons"/>
    <dgm:cxn modelId="{77F20FE6-B197-48FE-9F95-0A8FC55E34A3}" type="presParOf" srcId="{A7F697C5-5293-4E0C-BDCC-485B7891EF52}" destId="{DB23900E-2EA6-41FF-99BE-524157A7D0C3}" srcOrd="4" destOrd="0" presId="urn:microsoft.com/office/officeart/2008/layout/AlternatingHexagons"/>
    <dgm:cxn modelId="{E832023B-E529-4542-B6CF-E99CA8239CAB}" type="presParOf" srcId="{83C99387-2BDF-4B8A-9660-8D559D77BFED}" destId="{9A82D2ED-6F75-4889-B052-86F3905213F8}" srcOrd="3" destOrd="0" presId="urn:microsoft.com/office/officeart/2008/layout/AlternatingHexagons"/>
    <dgm:cxn modelId="{4FD6E1BE-CA39-4527-9BDD-40F9104BD77B}" type="presParOf" srcId="{83C99387-2BDF-4B8A-9660-8D559D77BFED}" destId="{005B4689-F132-45A2-8AA5-1987780E2835}" srcOrd="4" destOrd="0" presId="urn:microsoft.com/office/officeart/2008/layout/AlternatingHexagons"/>
    <dgm:cxn modelId="{16257FD1-1137-4DF0-A1E4-E28B82E8A004}" type="presParOf" srcId="{005B4689-F132-45A2-8AA5-1987780E2835}" destId="{377BD782-E4CB-4544-AB7F-16D44C5AD9AB}" srcOrd="0" destOrd="0" presId="urn:microsoft.com/office/officeart/2008/layout/AlternatingHexagons"/>
    <dgm:cxn modelId="{04F390E3-304C-48A0-9393-A798908FE5E3}" type="presParOf" srcId="{005B4689-F132-45A2-8AA5-1987780E2835}" destId="{65052014-4682-43DC-BB7F-A4C8E9F0C6F9}" srcOrd="1" destOrd="0" presId="urn:microsoft.com/office/officeart/2008/layout/AlternatingHexagons"/>
    <dgm:cxn modelId="{AE876036-0D9C-4E53-AFDC-239DAA81CA87}" type="presParOf" srcId="{005B4689-F132-45A2-8AA5-1987780E2835}" destId="{4139C2DD-4E74-48F8-B8CD-0D6395A64407}" srcOrd="2" destOrd="0" presId="urn:microsoft.com/office/officeart/2008/layout/AlternatingHexagons"/>
    <dgm:cxn modelId="{4AA5240E-85DF-4E96-A91F-C634112E9F10}" type="presParOf" srcId="{005B4689-F132-45A2-8AA5-1987780E2835}" destId="{75C1FBC8-5197-43F3-A8CA-DD3B9A0B1759}" srcOrd="3" destOrd="0" presId="urn:microsoft.com/office/officeart/2008/layout/AlternatingHexagons"/>
    <dgm:cxn modelId="{6640A68E-8565-46E0-9B4B-B4868B520AB4}" type="presParOf" srcId="{005B4689-F132-45A2-8AA5-1987780E2835}" destId="{9E7DCBA8-7EB8-4D7F-B506-61DB645C9CD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1103BA-4C23-4549-8591-0DE289AE6D82}">
      <dsp:nvSpPr>
        <dsp:cNvPr id="0" name=""/>
        <dsp:cNvSpPr/>
      </dsp:nvSpPr>
      <dsp:spPr>
        <a:xfrm>
          <a:off x="213039" y="522726"/>
          <a:ext cx="5003125" cy="156347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8995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Neoplasia de células B maduras compuestas por linfocitos monomórficos de tamaño pequeño a mediano con núcleos irregulares.</a:t>
          </a:r>
        </a:p>
      </dsp:txBody>
      <dsp:txXfrm>
        <a:off x="213039" y="522726"/>
        <a:ext cx="5003125" cy="1563476"/>
      </dsp:txXfrm>
    </dsp:sp>
    <dsp:sp modelId="{512E77D1-3C3C-4E70-8B3B-74F289CAB9D8}">
      <dsp:nvSpPr>
        <dsp:cNvPr id="0" name=""/>
        <dsp:cNvSpPr/>
      </dsp:nvSpPr>
      <dsp:spPr>
        <a:xfrm>
          <a:off x="4576" y="296891"/>
          <a:ext cx="1094433" cy="1641650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91000" r="-9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5089CC-BD16-454D-B44D-FF433D51FC64}">
      <dsp:nvSpPr>
        <dsp:cNvPr id="0" name=""/>
        <dsp:cNvSpPr/>
      </dsp:nvSpPr>
      <dsp:spPr>
        <a:xfrm>
          <a:off x="6812063" y="522726"/>
          <a:ext cx="3698960" cy="156347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8995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t(11:14) (q13;q32) </a:t>
          </a:r>
          <a:r>
            <a:rPr lang="es-MX" sz="2100" b="0" i="1" kern="1200" dirty="0"/>
            <a:t>IGH/CCND1</a:t>
          </a:r>
          <a:endParaRPr lang="es-MX" sz="2100" kern="1200" dirty="0"/>
        </a:p>
      </dsp:txBody>
      <dsp:txXfrm>
        <a:off x="6812063" y="522726"/>
        <a:ext cx="3698960" cy="1563476"/>
      </dsp:txXfrm>
    </dsp:sp>
    <dsp:sp modelId="{BF8A55AD-D9A2-4492-9A1C-18F6101CF5EE}">
      <dsp:nvSpPr>
        <dsp:cNvPr id="0" name=""/>
        <dsp:cNvSpPr/>
      </dsp:nvSpPr>
      <dsp:spPr>
        <a:xfrm>
          <a:off x="5431819" y="397704"/>
          <a:ext cx="2133828" cy="1641650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42000" r="-4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318FA-0712-4791-9C6F-F87A990959C8}">
      <dsp:nvSpPr>
        <dsp:cNvPr id="0" name=""/>
        <dsp:cNvSpPr/>
      </dsp:nvSpPr>
      <dsp:spPr>
        <a:xfrm>
          <a:off x="5512474" y="2603821"/>
          <a:ext cx="5003125" cy="156347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8995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Diagnostico morfológico, inmunofenotipo, genética y alteraciones moleculares</a:t>
          </a:r>
        </a:p>
      </dsp:txBody>
      <dsp:txXfrm>
        <a:off x="5512474" y="2603821"/>
        <a:ext cx="5003125" cy="1563476"/>
      </dsp:txXfrm>
    </dsp:sp>
    <dsp:sp modelId="{98B9CF94-1A88-40A4-82BB-893B8CEA49B4}">
      <dsp:nvSpPr>
        <dsp:cNvPr id="0" name=""/>
        <dsp:cNvSpPr/>
      </dsp:nvSpPr>
      <dsp:spPr>
        <a:xfrm>
          <a:off x="5257797" y="2363617"/>
          <a:ext cx="1094433" cy="1641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3000" r="-8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39584-DAE5-4A93-BE5B-19A134F10AF9}">
      <dsp:nvSpPr>
        <dsp:cNvPr id="0" name=""/>
        <dsp:cNvSpPr/>
      </dsp:nvSpPr>
      <dsp:spPr>
        <a:xfrm rot="5400000">
          <a:off x="4853448" y="95749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MIPI</a:t>
          </a:r>
        </a:p>
      </dsp:txBody>
      <dsp:txXfrm rot="-5400000">
        <a:off x="5145816" y="228152"/>
        <a:ext cx="872911" cy="1003347"/>
      </dsp:txXfrm>
    </dsp:sp>
    <dsp:sp modelId="{302E917D-8719-4EA1-86CD-196560D35D73}">
      <dsp:nvSpPr>
        <dsp:cNvPr id="0" name=""/>
        <dsp:cNvSpPr/>
      </dsp:nvSpPr>
      <dsp:spPr>
        <a:xfrm>
          <a:off x="6254830" y="292531"/>
          <a:ext cx="1626734" cy="87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MX" sz="1000" kern="1200" dirty="0"/>
            <a:t>Edad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MX" sz="1000" kern="1200" dirty="0"/>
            <a:t>Estado funcional según ECOG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MX" sz="1000" kern="1200" dirty="0"/>
            <a:t>DHL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MX" sz="1000" kern="1200" dirty="0"/>
            <a:t>Recuento leucocitario</a:t>
          </a:r>
        </a:p>
      </dsp:txBody>
      <dsp:txXfrm>
        <a:off x="6254830" y="292531"/>
        <a:ext cx="1626734" cy="874588"/>
      </dsp:txXfrm>
    </dsp:sp>
    <dsp:sp modelId="{380FB59C-76B7-4C80-BE89-33ED52D65BCD}">
      <dsp:nvSpPr>
        <dsp:cNvPr id="0" name=""/>
        <dsp:cNvSpPr/>
      </dsp:nvSpPr>
      <dsp:spPr>
        <a:xfrm rot="5400000">
          <a:off x="3483843" y="95749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-291073"/>
                <a:satOff val="-16786"/>
                <a:lumOff val="1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91073"/>
                <a:satOff val="-16786"/>
                <a:lumOff val="1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91073"/>
                <a:satOff val="-16786"/>
                <a:lumOff val="1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/>
        </a:p>
      </dsp:txBody>
      <dsp:txXfrm rot="-5400000">
        <a:off x="3776211" y="228152"/>
        <a:ext cx="872911" cy="1003347"/>
      </dsp:txXfrm>
    </dsp:sp>
    <dsp:sp modelId="{51967F69-C2D7-4410-8947-E5C96049270D}">
      <dsp:nvSpPr>
        <dsp:cNvPr id="0" name=""/>
        <dsp:cNvSpPr/>
      </dsp:nvSpPr>
      <dsp:spPr>
        <a:xfrm rot="5400000">
          <a:off x="4166022" y="1333000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-582145"/>
                <a:satOff val="-33571"/>
                <a:lumOff val="3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82145"/>
                <a:satOff val="-33571"/>
                <a:lumOff val="3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82145"/>
                <a:satOff val="-33571"/>
                <a:lumOff val="3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Ki-67</a:t>
          </a:r>
        </a:p>
      </dsp:txBody>
      <dsp:txXfrm rot="-5400000">
        <a:off x="4458390" y="1465403"/>
        <a:ext cx="872911" cy="1003347"/>
      </dsp:txXfrm>
    </dsp:sp>
    <dsp:sp modelId="{3D415D39-84A2-4789-B385-80583D268B6B}">
      <dsp:nvSpPr>
        <dsp:cNvPr id="0" name=""/>
        <dsp:cNvSpPr/>
      </dsp:nvSpPr>
      <dsp:spPr>
        <a:xfrm>
          <a:off x="2634034" y="1529782"/>
          <a:ext cx="1574259" cy="87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kern="1200" dirty="0"/>
            <a:t>30%</a:t>
          </a:r>
        </a:p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kern="1200" dirty="0"/>
            <a:t>50%</a:t>
          </a:r>
        </a:p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kern="1200" dirty="0"/>
            <a:t>SLP y SG</a:t>
          </a:r>
        </a:p>
      </dsp:txBody>
      <dsp:txXfrm>
        <a:off x="2634034" y="1529782"/>
        <a:ext cx="1574259" cy="874588"/>
      </dsp:txXfrm>
    </dsp:sp>
    <dsp:sp modelId="{DB23900E-2EA6-41FF-99BE-524157A7D0C3}">
      <dsp:nvSpPr>
        <dsp:cNvPr id="0" name=""/>
        <dsp:cNvSpPr/>
      </dsp:nvSpPr>
      <dsp:spPr>
        <a:xfrm rot="5400000">
          <a:off x="5580786" y="1314152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-873218"/>
                <a:satOff val="-50357"/>
                <a:lumOff val="5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73218"/>
                <a:satOff val="-50357"/>
                <a:lumOff val="5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73218"/>
                <a:satOff val="-50357"/>
                <a:lumOff val="5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/>
        </a:p>
      </dsp:txBody>
      <dsp:txXfrm rot="-5400000">
        <a:off x="5873154" y="1446555"/>
        <a:ext cx="872911" cy="1003347"/>
      </dsp:txXfrm>
    </dsp:sp>
    <dsp:sp modelId="{377BD782-E4CB-4544-AB7F-16D44C5AD9AB}">
      <dsp:nvSpPr>
        <dsp:cNvPr id="0" name=""/>
        <dsp:cNvSpPr/>
      </dsp:nvSpPr>
      <dsp:spPr>
        <a:xfrm rot="5400000">
          <a:off x="4853448" y="2356732"/>
          <a:ext cx="1457647" cy="1695191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-1164290"/>
                <a:satOff val="-67142"/>
                <a:lumOff val="6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164290"/>
                <a:satOff val="-67142"/>
                <a:lumOff val="6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164290"/>
                <a:satOff val="-67142"/>
                <a:lumOff val="6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Variantes </a:t>
          </a:r>
          <a:r>
            <a:rPr lang="es-MX" sz="1400" kern="1200" dirty="0" err="1"/>
            <a:t>morfologicas</a:t>
          </a:r>
          <a:endParaRPr lang="es-MX" sz="1400" kern="1200" dirty="0"/>
        </a:p>
      </dsp:txBody>
      <dsp:txXfrm rot="-5400000">
        <a:off x="5017208" y="2718445"/>
        <a:ext cx="1130127" cy="971765"/>
      </dsp:txXfrm>
    </dsp:sp>
    <dsp:sp modelId="{65052014-4682-43DC-BB7F-A4C8E9F0C6F9}">
      <dsp:nvSpPr>
        <dsp:cNvPr id="0" name=""/>
        <dsp:cNvSpPr/>
      </dsp:nvSpPr>
      <dsp:spPr>
        <a:xfrm>
          <a:off x="6499930" y="2780826"/>
          <a:ext cx="1626734" cy="87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kern="1200" dirty="0"/>
            <a:t>Blastoide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kern="1200" dirty="0"/>
            <a:t>Pleomórfica</a:t>
          </a:r>
        </a:p>
      </dsp:txBody>
      <dsp:txXfrm>
        <a:off x="6499930" y="2780826"/>
        <a:ext cx="1626734" cy="874588"/>
      </dsp:txXfrm>
    </dsp:sp>
    <dsp:sp modelId="{9E7DCBA8-7EB8-4D7F-B506-61DB645C9CD9}">
      <dsp:nvSpPr>
        <dsp:cNvPr id="0" name=""/>
        <dsp:cNvSpPr/>
      </dsp:nvSpPr>
      <dsp:spPr>
        <a:xfrm rot="5400000">
          <a:off x="3483843" y="2570251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/>
        </a:p>
      </dsp:txBody>
      <dsp:txXfrm rot="-5400000">
        <a:off x="3776211" y="2702654"/>
        <a:ext cx="872911" cy="10033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39584-DAE5-4A93-BE5B-19A134F10AF9}">
      <dsp:nvSpPr>
        <dsp:cNvPr id="0" name=""/>
        <dsp:cNvSpPr/>
      </dsp:nvSpPr>
      <dsp:spPr>
        <a:xfrm rot="5400000">
          <a:off x="4853448" y="95749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TMTV</a:t>
          </a:r>
        </a:p>
      </dsp:txBody>
      <dsp:txXfrm rot="-5400000">
        <a:off x="5145816" y="228152"/>
        <a:ext cx="872911" cy="1003347"/>
      </dsp:txXfrm>
    </dsp:sp>
    <dsp:sp modelId="{302E917D-8719-4EA1-86CD-196560D35D73}">
      <dsp:nvSpPr>
        <dsp:cNvPr id="0" name=""/>
        <dsp:cNvSpPr/>
      </dsp:nvSpPr>
      <dsp:spPr>
        <a:xfrm>
          <a:off x="6254830" y="292531"/>
          <a:ext cx="1626734" cy="87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MX" sz="1600" kern="1200" dirty="0"/>
            <a:t>Menor SLP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MX" sz="1600" kern="1200" dirty="0"/>
            <a:t>Riesgo de recaída</a:t>
          </a:r>
        </a:p>
      </dsp:txBody>
      <dsp:txXfrm>
        <a:off x="6254830" y="292531"/>
        <a:ext cx="1626734" cy="874588"/>
      </dsp:txXfrm>
    </dsp:sp>
    <dsp:sp modelId="{380FB59C-76B7-4C80-BE89-33ED52D65BCD}">
      <dsp:nvSpPr>
        <dsp:cNvPr id="0" name=""/>
        <dsp:cNvSpPr/>
      </dsp:nvSpPr>
      <dsp:spPr>
        <a:xfrm rot="5400000">
          <a:off x="3483843" y="95749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shade val="80000"/>
                <a:hueOff val="69857"/>
                <a:satOff val="-1251"/>
                <a:lumOff val="5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69857"/>
                <a:satOff val="-1251"/>
                <a:lumOff val="5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69857"/>
                <a:satOff val="-1251"/>
                <a:lumOff val="5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/>
        </a:p>
      </dsp:txBody>
      <dsp:txXfrm rot="-5400000">
        <a:off x="3776211" y="228152"/>
        <a:ext cx="872911" cy="1003347"/>
      </dsp:txXfrm>
    </dsp:sp>
    <dsp:sp modelId="{51967F69-C2D7-4410-8947-E5C96049270D}">
      <dsp:nvSpPr>
        <dsp:cNvPr id="0" name=""/>
        <dsp:cNvSpPr/>
      </dsp:nvSpPr>
      <dsp:spPr>
        <a:xfrm rot="5400000">
          <a:off x="4065292" y="1318788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shade val="80000"/>
                <a:hueOff val="139713"/>
                <a:satOff val="-2502"/>
                <a:lumOff val="10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9713"/>
                <a:satOff val="-2502"/>
                <a:lumOff val="10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9713"/>
                <a:satOff val="-2502"/>
                <a:lumOff val="10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TLG</a:t>
          </a:r>
        </a:p>
      </dsp:txBody>
      <dsp:txXfrm rot="-5400000">
        <a:off x="4357660" y="1451191"/>
        <a:ext cx="872911" cy="1003347"/>
      </dsp:txXfrm>
    </dsp:sp>
    <dsp:sp modelId="{3D415D39-84A2-4789-B385-80583D268B6B}">
      <dsp:nvSpPr>
        <dsp:cNvPr id="0" name=""/>
        <dsp:cNvSpPr/>
      </dsp:nvSpPr>
      <dsp:spPr>
        <a:xfrm>
          <a:off x="2634034" y="1529782"/>
          <a:ext cx="1574259" cy="87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600" kern="1200" dirty="0"/>
        </a:p>
      </dsp:txBody>
      <dsp:txXfrm>
        <a:off x="2634034" y="1529782"/>
        <a:ext cx="1574259" cy="874588"/>
      </dsp:txXfrm>
    </dsp:sp>
    <dsp:sp modelId="{DB23900E-2EA6-41FF-99BE-524157A7D0C3}">
      <dsp:nvSpPr>
        <dsp:cNvPr id="0" name=""/>
        <dsp:cNvSpPr/>
      </dsp:nvSpPr>
      <dsp:spPr>
        <a:xfrm rot="5400000">
          <a:off x="5535627" y="1333000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shade val="80000"/>
                <a:hueOff val="209570"/>
                <a:satOff val="-3754"/>
                <a:lumOff val="159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09570"/>
                <a:satOff val="-3754"/>
                <a:lumOff val="159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09570"/>
                <a:satOff val="-3754"/>
                <a:lumOff val="159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/>
        </a:p>
      </dsp:txBody>
      <dsp:txXfrm rot="-5400000">
        <a:off x="5827995" y="1465403"/>
        <a:ext cx="872911" cy="1003347"/>
      </dsp:txXfrm>
    </dsp:sp>
    <dsp:sp modelId="{377BD782-E4CB-4544-AB7F-16D44C5AD9AB}">
      <dsp:nvSpPr>
        <dsp:cNvPr id="0" name=""/>
        <dsp:cNvSpPr/>
      </dsp:nvSpPr>
      <dsp:spPr>
        <a:xfrm rot="5400000">
          <a:off x="4853448" y="2570251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shade val="80000"/>
                <a:hueOff val="279426"/>
                <a:satOff val="-5005"/>
                <a:lumOff val="21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9426"/>
                <a:satOff val="-5005"/>
                <a:lumOff val="21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9426"/>
                <a:satOff val="-5005"/>
                <a:lumOff val="21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/>
            <a:t>Dmax</a:t>
          </a:r>
        </a:p>
      </dsp:txBody>
      <dsp:txXfrm rot="-5400000">
        <a:off x="5145816" y="2702654"/>
        <a:ext cx="872911" cy="1003347"/>
      </dsp:txXfrm>
    </dsp:sp>
    <dsp:sp modelId="{65052014-4682-43DC-BB7F-A4C8E9F0C6F9}">
      <dsp:nvSpPr>
        <dsp:cNvPr id="0" name=""/>
        <dsp:cNvSpPr/>
      </dsp:nvSpPr>
      <dsp:spPr>
        <a:xfrm>
          <a:off x="6254830" y="2767033"/>
          <a:ext cx="1626734" cy="87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600" kern="1200" dirty="0"/>
        </a:p>
      </dsp:txBody>
      <dsp:txXfrm>
        <a:off x="6254830" y="2767033"/>
        <a:ext cx="1626734" cy="874588"/>
      </dsp:txXfrm>
    </dsp:sp>
    <dsp:sp modelId="{9E7DCBA8-7EB8-4D7F-B506-61DB645C9CD9}">
      <dsp:nvSpPr>
        <dsp:cNvPr id="0" name=""/>
        <dsp:cNvSpPr/>
      </dsp:nvSpPr>
      <dsp:spPr>
        <a:xfrm rot="5400000">
          <a:off x="3483843" y="2570251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/>
        </a:p>
      </dsp:txBody>
      <dsp:txXfrm rot="-5400000">
        <a:off x="3776211" y="2702654"/>
        <a:ext cx="872911" cy="10033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39584-DAE5-4A93-BE5B-19A134F10AF9}">
      <dsp:nvSpPr>
        <dsp:cNvPr id="0" name=""/>
        <dsp:cNvSpPr/>
      </dsp:nvSpPr>
      <dsp:spPr>
        <a:xfrm rot="5400000">
          <a:off x="4853448" y="-391145"/>
          <a:ext cx="1457647" cy="224194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Complejidad</a:t>
          </a:r>
          <a:r>
            <a:rPr lang="es-MX" sz="2000" kern="1200" baseline="0" dirty="0"/>
            <a:t> genómica</a:t>
          </a:r>
          <a:endParaRPr lang="es-MX" sz="2000" kern="1200" dirty="0"/>
        </a:p>
      </dsp:txBody>
      <dsp:txXfrm rot="-5400000">
        <a:off x="4834958" y="243943"/>
        <a:ext cx="1494628" cy="971765"/>
      </dsp:txXfrm>
    </dsp:sp>
    <dsp:sp modelId="{302E917D-8719-4EA1-86CD-196560D35D73}">
      <dsp:nvSpPr>
        <dsp:cNvPr id="0" name=""/>
        <dsp:cNvSpPr/>
      </dsp:nvSpPr>
      <dsp:spPr>
        <a:xfrm>
          <a:off x="6871395" y="258116"/>
          <a:ext cx="1626734" cy="87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MX" sz="2900" kern="1200" dirty="0"/>
            <a:t>Cariotipo</a:t>
          </a:r>
        </a:p>
      </dsp:txBody>
      <dsp:txXfrm>
        <a:off x="6871395" y="258116"/>
        <a:ext cx="1626734" cy="874588"/>
      </dsp:txXfrm>
    </dsp:sp>
    <dsp:sp modelId="{380FB59C-76B7-4C80-BE89-33ED52D65BCD}">
      <dsp:nvSpPr>
        <dsp:cNvPr id="0" name=""/>
        <dsp:cNvSpPr/>
      </dsp:nvSpPr>
      <dsp:spPr>
        <a:xfrm rot="5400000">
          <a:off x="3012508" y="94747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8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8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8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/>
        </a:p>
      </dsp:txBody>
      <dsp:txXfrm rot="-5400000">
        <a:off x="3304876" y="227150"/>
        <a:ext cx="872911" cy="1003347"/>
      </dsp:txXfrm>
    </dsp:sp>
    <dsp:sp modelId="{51967F69-C2D7-4410-8947-E5C96049270D}">
      <dsp:nvSpPr>
        <dsp:cNvPr id="0" name=""/>
        <dsp:cNvSpPr/>
      </dsp:nvSpPr>
      <dsp:spPr>
        <a:xfrm rot="5400000">
          <a:off x="4065292" y="1318788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6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16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6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TP53</a:t>
          </a:r>
        </a:p>
      </dsp:txBody>
      <dsp:txXfrm rot="-5400000">
        <a:off x="4357660" y="1451191"/>
        <a:ext cx="872911" cy="1003347"/>
      </dsp:txXfrm>
    </dsp:sp>
    <dsp:sp modelId="{3D415D39-84A2-4789-B385-80583D268B6B}">
      <dsp:nvSpPr>
        <dsp:cNvPr id="0" name=""/>
        <dsp:cNvSpPr/>
      </dsp:nvSpPr>
      <dsp:spPr>
        <a:xfrm>
          <a:off x="2634034" y="1529782"/>
          <a:ext cx="1574259" cy="87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900" kern="1200" dirty="0"/>
        </a:p>
      </dsp:txBody>
      <dsp:txXfrm>
        <a:off x="2634034" y="1529782"/>
        <a:ext cx="1574259" cy="874588"/>
      </dsp:txXfrm>
    </dsp:sp>
    <dsp:sp modelId="{DB23900E-2EA6-41FF-99BE-524157A7D0C3}">
      <dsp:nvSpPr>
        <dsp:cNvPr id="0" name=""/>
        <dsp:cNvSpPr/>
      </dsp:nvSpPr>
      <dsp:spPr>
        <a:xfrm rot="5400000">
          <a:off x="5535627" y="1333000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4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24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4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Complejo SWI-SNF</a:t>
          </a:r>
        </a:p>
      </dsp:txBody>
      <dsp:txXfrm rot="-5400000">
        <a:off x="5827995" y="1465403"/>
        <a:ext cx="872911" cy="1003347"/>
      </dsp:txXfrm>
    </dsp:sp>
    <dsp:sp modelId="{377BD782-E4CB-4544-AB7F-16D44C5AD9AB}">
      <dsp:nvSpPr>
        <dsp:cNvPr id="0" name=""/>
        <dsp:cNvSpPr/>
      </dsp:nvSpPr>
      <dsp:spPr>
        <a:xfrm rot="5400000">
          <a:off x="4923235" y="2484087"/>
          <a:ext cx="1457647" cy="144248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32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32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32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/>
            <a:t>CDNK2</a:t>
          </a:r>
        </a:p>
      </dsp:txBody>
      <dsp:txXfrm rot="-5400000">
        <a:off x="5169979" y="2718185"/>
        <a:ext cx="964158" cy="974291"/>
      </dsp:txXfrm>
    </dsp:sp>
    <dsp:sp modelId="{65052014-4682-43DC-BB7F-A4C8E9F0C6F9}">
      <dsp:nvSpPr>
        <dsp:cNvPr id="0" name=""/>
        <dsp:cNvSpPr/>
      </dsp:nvSpPr>
      <dsp:spPr>
        <a:xfrm>
          <a:off x="6254830" y="2767033"/>
          <a:ext cx="1626734" cy="87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900" kern="1200" dirty="0"/>
        </a:p>
      </dsp:txBody>
      <dsp:txXfrm>
        <a:off x="6254830" y="2767033"/>
        <a:ext cx="1626734" cy="874588"/>
      </dsp:txXfrm>
    </dsp:sp>
    <dsp:sp modelId="{9E7DCBA8-7EB8-4D7F-B506-61DB645C9CD9}">
      <dsp:nvSpPr>
        <dsp:cNvPr id="0" name=""/>
        <dsp:cNvSpPr/>
      </dsp:nvSpPr>
      <dsp:spPr>
        <a:xfrm rot="5400000">
          <a:off x="3483843" y="2570251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2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/>
        </a:p>
      </dsp:txBody>
      <dsp:txXfrm rot="-5400000">
        <a:off x="3776211" y="2702654"/>
        <a:ext cx="872911" cy="10033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39584-DAE5-4A93-BE5B-19A134F10AF9}">
      <dsp:nvSpPr>
        <dsp:cNvPr id="0" name=""/>
        <dsp:cNvSpPr/>
      </dsp:nvSpPr>
      <dsp:spPr>
        <a:xfrm rot="5400000">
          <a:off x="4923235" y="-392147"/>
          <a:ext cx="1457647" cy="2241942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Linfocitos T y SOX11</a:t>
          </a:r>
        </a:p>
      </dsp:txBody>
      <dsp:txXfrm rot="-5400000">
        <a:off x="4904745" y="242941"/>
        <a:ext cx="1494628" cy="971765"/>
      </dsp:txXfrm>
    </dsp:sp>
    <dsp:sp modelId="{302E917D-8719-4EA1-86CD-196560D35D73}">
      <dsp:nvSpPr>
        <dsp:cNvPr id="0" name=""/>
        <dsp:cNvSpPr/>
      </dsp:nvSpPr>
      <dsp:spPr>
        <a:xfrm>
          <a:off x="6871395" y="258116"/>
          <a:ext cx="1626734" cy="87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es-MX" sz="3600" kern="1200" dirty="0"/>
        </a:p>
      </dsp:txBody>
      <dsp:txXfrm>
        <a:off x="6871395" y="258116"/>
        <a:ext cx="1626734" cy="874588"/>
      </dsp:txXfrm>
    </dsp:sp>
    <dsp:sp modelId="{380FB59C-76B7-4C80-BE89-33ED52D65BCD}">
      <dsp:nvSpPr>
        <dsp:cNvPr id="0" name=""/>
        <dsp:cNvSpPr/>
      </dsp:nvSpPr>
      <dsp:spPr>
        <a:xfrm rot="5400000">
          <a:off x="3012508" y="94747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38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hueOff val="0"/>
                <a:satOff val="0"/>
                <a:lumOff val="38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hueOff val="0"/>
                <a:satOff val="0"/>
                <a:lumOff val="38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/>
        </a:p>
      </dsp:txBody>
      <dsp:txXfrm rot="-5400000">
        <a:off x="3304876" y="227150"/>
        <a:ext cx="872911" cy="1003347"/>
      </dsp:txXfrm>
    </dsp:sp>
    <dsp:sp modelId="{51967F69-C2D7-4410-8947-E5C96049270D}">
      <dsp:nvSpPr>
        <dsp:cNvPr id="0" name=""/>
        <dsp:cNvSpPr/>
      </dsp:nvSpPr>
      <dsp:spPr>
        <a:xfrm rot="5400000">
          <a:off x="4065292" y="1318788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763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hueOff val="0"/>
                <a:satOff val="0"/>
                <a:lumOff val="763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hueOff val="0"/>
                <a:satOff val="0"/>
                <a:lumOff val="763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CD70</a:t>
          </a:r>
        </a:p>
      </dsp:txBody>
      <dsp:txXfrm rot="-5400000">
        <a:off x="4357660" y="1451191"/>
        <a:ext cx="872911" cy="1003347"/>
      </dsp:txXfrm>
    </dsp:sp>
    <dsp:sp modelId="{3D415D39-84A2-4789-B385-80583D268B6B}">
      <dsp:nvSpPr>
        <dsp:cNvPr id="0" name=""/>
        <dsp:cNvSpPr/>
      </dsp:nvSpPr>
      <dsp:spPr>
        <a:xfrm>
          <a:off x="2634034" y="1529782"/>
          <a:ext cx="1574259" cy="87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 dirty="0"/>
        </a:p>
      </dsp:txBody>
      <dsp:txXfrm>
        <a:off x="2634034" y="1529782"/>
        <a:ext cx="1574259" cy="874588"/>
      </dsp:txXfrm>
    </dsp:sp>
    <dsp:sp modelId="{DB23900E-2EA6-41FF-99BE-524157A7D0C3}">
      <dsp:nvSpPr>
        <dsp:cNvPr id="0" name=""/>
        <dsp:cNvSpPr/>
      </dsp:nvSpPr>
      <dsp:spPr>
        <a:xfrm rot="5400000">
          <a:off x="5535627" y="1333000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114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hueOff val="0"/>
                <a:satOff val="0"/>
                <a:lumOff val="114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hueOff val="0"/>
                <a:satOff val="0"/>
                <a:lumOff val="114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600" kern="1200" dirty="0"/>
            <a:t>FOXP3</a:t>
          </a:r>
        </a:p>
      </dsp:txBody>
      <dsp:txXfrm rot="-5400000">
        <a:off x="5827995" y="1465403"/>
        <a:ext cx="872911" cy="1003347"/>
      </dsp:txXfrm>
    </dsp:sp>
    <dsp:sp modelId="{377BD782-E4CB-4544-AB7F-16D44C5AD9AB}">
      <dsp:nvSpPr>
        <dsp:cNvPr id="0" name=""/>
        <dsp:cNvSpPr/>
      </dsp:nvSpPr>
      <dsp:spPr>
        <a:xfrm rot="5400000">
          <a:off x="4923235" y="2484087"/>
          <a:ext cx="1457647" cy="144248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152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hueOff val="0"/>
                <a:satOff val="0"/>
                <a:lumOff val="152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hueOff val="0"/>
                <a:satOff val="0"/>
                <a:lumOff val="152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/>
            <a:t>MAT</a:t>
          </a:r>
        </a:p>
      </dsp:txBody>
      <dsp:txXfrm rot="-5400000">
        <a:off x="5169979" y="2718185"/>
        <a:ext cx="964158" cy="974291"/>
      </dsp:txXfrm>
    </dsp:sp>
    <dsp:sp modelId="{65052014-4682-43DC-BB7F-A4C8E9F0C6F9}">
      <dsp:nvSpPr>
        <dsp:cNvPr id="0" name=""/>
        <dsp:cNvSpPr/>
      </dsp:nvSpPr>
      <dsp:spPr>
        <a:xfrm>
          <a:off x="6254830" y="2767033"/>
          <a:ext cx="1626734" cy="87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 dirty="0"/>
        </a:p>
      </dsp:txBody>
      <dsp:txXfrm>
        <a:off x="6254830" y="2767033"/>
        <a:ext cx="1626734" cy="874588"/>
      </dsp:txXfrm>
    </dsp:sp>
    <dsp:sp modelId="{9E7DCBA8-7EB8-4D7F-B506-61DB645C9CD9}">
      <dsp:nvSpPr>
        <dsp:cNvPr id="0" name=""/>
        <dsp:cNvSpPr/>
      </dsp:nvSpPr>
      <dsp:spPr>
        <a:xfrm rot="5400000">
          <a:off x="3483843" y="2570251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190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shade val="80000"/>
                <a:hueOff val="0"/>
                <a:satOff val="0"/>
                <a:lumOff val="190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shade val="80000"/>
                <a:hueOff val="0"/>
                <a:satOff val="0"/>
                <a:lumOff val="190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/>
        </a:p>
      </dsp:txBody>
      <dsp:txXfrm rot="-5400000">
        <a:off x="3776211" y="2702654"/>
        <a:ext cx="872911" cy="100334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39584-DAE5-4A93-BE5B-19A134F10AF9}">
      <dsp:nvSpPr>
        <dsp:cNvPr id="0" name=""/>
        <dsp:cNvSpPr/>
      </dsp:nvSpPr>
      <dsp:spPr>
        <a:xfrm rot="5400000">
          <a:off x="5073270" y="158598"/>
          <a:ext cx="1457647" cy="114045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MYC</a:t>
          </a:r>
        </a:p>
      </dsp:txBody>
      <dsp:txXfrm rot="-5400000">
        <a:off x="5401262" y="216508"/>
        <a:ext cx="801662" cy="1024631"/>
      </dsp:txXfrm>
    </dsp:sp>
    <dsp:sp modelId="{302E917D-8719-4EA1-86CD-196560D35D73}">
      <dsp:nvSpPr>
        <dsp:cNvPr id="0" name=""/>
        <dsp:cNvSpPr/>
      </dsp:nvSpPr>
      <dsp:spPr>
        <a:xfrm>
          <a:off x="6871395" y="258116"/>
          <a:ext cx="1626734" cy="87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endParaRPr lang="es-MX" sz="3600" kern="1200" dirty="0"/>
        </a:p>
      </dsp:txBody>
      <dsp:txXfrm>
        <a:off x="6871395" y="258116"/>
        <a:ext cx="1626734" cy="874588"/>
      </dsp:txXfrm>
    </dsp:sp>
    <dsp:sp modelId="{380FB59C-76B7-4C80-BE89-33ED52D65BCD}">
      <dsp:nvSpPr>
        <dsp:cNvPr id="0" name=""/>
        <dsp:cNvSpPr/>
      </dsp:nvSpPr>
      <dsp:spPr>
        <a:xfrm rot="5400000">
          <a:off x="3400423" y="-308335"/>
          <a:ext cx="1457647" cy="207431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1351709"/>
                <a:satOff val="-3484"/>
                <a:lumOff val="-2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351709"/>
                <a:satOff val="-3484"/>
                <a:lumOff val="-2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351709"/>
                <a:satOff val="-3484"/>
                <a:lumOff val="-2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/>
        </a:p>
      </dsp:txBody>
      <dsp:txXfrm rot="-5400000">
        <a:off x="3437808" y="242941"/>
        <a:ext cx="1382878" cy="971765"/>
      </dsp:txXfrm>
    </dsp:sp>
    <dsp:sp modelId="{51967F69-C2D7-4410-8947-E5C96049270D}">
      <dsp:nvSpPr>
        <dsp:cNvPr id="0" name=""/>
        <dsp:cNvSpPr/>
      </dsp:nvSpPr>
      <dsp:spPr>
        <a:xfrm rot="5400000">
          <a:off x="4065292" y="1086583"/>
          <a:ext cx="1457647" cy="173256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2703417"/>
                <a:satOff val="-6968"/>
                <a:lumOff val="-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703417"/>
                <a:satOff val="-6968"/>
                <a:lumOff val="-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703417"/>
                <a:satOff val="-6968"/>
                <a:lumOff val="-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Micro RNA</a:t>
          </a:r>
        </a:p>
      </dsp:txBody>
      <dsp:txXfrm rot="-5400000">
        <a:off x="4216595" y="1466982"/>
        <a:ext cx="1155042" cy="971765"/>
      </dsp:txXfrm>
    </dsp:sp>
    <dsp:sp modelId="{3D415D39-84A2-4789-B385-80583D268B6B}">
      <dsp:nvSpPr>
        <dsp:cNvPr id="0" name=""/>
        <dsp:cNvSpPr/>
      </dsp:nvSpPr>
      <dsp:spPr>
        <a:xfrm>
          <a:off x="2634034" y="1529782"/>
          <a:ext cx="1574259" cy="87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 dirty="0"/>
        </a:p>
      </dsp:txBody>
      <dsp:txXfrm>
        <a:off x="2634034" y="1529782"/>
        <a:ext cx="1574259" cy="874588"/>
      </dsp:txXfrm>
    </dsp:sp>
    <dsp:sp modelId="{DB23900E-2EA6-41FF-99BE-524157A7D0C3}">
      <dsp:nvSpPr>
        <dsp:cNvPr id="0" name=""/>
        <dsp:cNvSpPr/>
      </dsp:nvSpPr>
      <dsp:spPr>
        <a:xfrm rot="5400000">
          <a:off x="5647237" y="1333000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4055126"/>
                <a:satOff val="-10451"/>
                <a:lumOff val="-70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5126"/>
                <a:satOff val="-10451"/>
                <a:lumOff val="-70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5126"/>
                <a:satOff val="-10451"/>
                <a:lumOff val="-70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MCL35</a:t>
          </a:r>
        </a:p>
      </dsp:txBody>
      <dsp:txXfrm rot="-5400000">
        <a:off x="5939605" y="1465403"/>
        <a:ext cx="872911" cy="1003347"/>
      </dsp:txXfrm>
    </dsp:sp>
    <dsp:sp modelId="{377BD782-E4CB-4544-AB7F-16D44C5AD9AB}">
      <dsp:nvSpPr>
        <dsp:cNvPr id="0" name=""/>
        <dsp:cNvSpPr/>
      </dsp:nvSpPr>
      <dsp:spPr>
        <a:xfrm rot="5400000">
          <a:off x="5150234" y="1810596"/>
          <a:ext cx="1457647" cy="278946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5406834"/>
                <a:satOff val="-13935"/>
                <a:lumOff val="-941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06834"/>
                <a:satOff val="-13935"/>
                <a:lumOff val="-941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06834"/>
                <a:satOff val="-13935"/>
                <a:lumOff val="-941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/>
            <a:t>Hematopoyesis clonal</a:t>
          </a:r>
        </a:p>
      </dsp:txBody>
      <dsp:txXfrm rot="-5400000">
        <a:off x="4949235" y="2719447"/>
        <a:ext cx="1859646" cy="971765"/>
      </dsp:txXfrm>
    </dsp:sp>
    <dsp:sp modelId="{65052014-4682-43DC-BB7F-A4C8E9F0C6F9}">
      <dsp:nvSpPr>
        <dsp:cNvPr id="0" name=""/>
        <dsp:cNvSpPr/>
      </dsp:nvSpPr>
      <dsp:spPr>
        <a:xfrm>
          <a:off x="6254830" y="2767033"/>
          <a:ext cx="1626734" cy="874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600" kern="1200" dirty="0"/>
        </a:p>
      </dsp:txBody>
      <dsp:txXfrm>
        <a:off x="6254830" y="2767033"/>
        <a:ext cx="1626734" cy="874588"/>
      </dsp:txXfrm>
    </dsp:sp>
    <dsp:sp modelId="{9E7DCBA8-7EB8-4D7F-B506-61DB645C9CD9}">
      <dsp:nvSpPr>
        <dsp:cNvPr id="0" name=""/>
        <dsp:cNvSpPr/>
      </dsp:nvSpPr>
      <dsp:spPr>
        <a:xfrm rot="5400000">
          <a:off x="3483843" y="2570251"/>
          <a:ext cx="1457647" cy="126815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Proteómica plasmática</a:t>
          </a:r>
        </a:p>
      </dsp:txBody>
      <dsp:txXfrm rot="-5400000">
        <a:off x="3776211" y="2702654"/>
        <a:ext cx="872911" cy="10033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AC6D1-4D1E-4BE6-BE18-104197CBB9A4}" type="datetimeFigureOut">
              <a:rPr lang="es-MX" smtClean="0"/>
              <a:t>22/06/2026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77DB5-FA0C-435D-8F7A-A3DD158BB4F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18148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err="1"/>
              <a:t>Definicion</a:t>
            </a:r>
            <a:r>
              <a:rPr lang="es-MX" dirty="0"/>
              <a:t> y características </a:t>
            </a:r>
            <a:r>
              <a:rPr lang="es-MX" dirty="0" err="1"/>
              <a:t>histopatologicas</a:t>
            </a:r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77DB5-FA0C-435D-8F7A-A3DD158BB4F4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84484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77DB5-FA0C-435D-8F7A-A3DD158BB4F4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2889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Volumen metabólico tumoral total TMTV:  carga tumoral metabólica total.</a:t>
            </a:r>
          </a:p>
          <a:p>
            <a:r>
              <a:rPr lang="es-MX" dirty="0"/>
              <a:t>TLG: </a:t>
            </a:r>
            <a:r>
              <a:rPr lang="es-MX" dirty="0" err="1"/>
              <a:t>glucoslis</a:t>
            </a:r>
            <a:r>
              <a:rPr lang="es-MX" dirty="0"/>
              <a:t> total de lesiones, Integra volumen tumoral y actividad </a:t>
            </a:r>
            <a:r>
              <a:rPr lang="es-MX" dirty="0" err="1"/>
              <a:t>metabólica.También</a:t>
            </a:r>
            <a:r>
              <a:rPr lang="es-MX" dirty="0"/>
              <a:t> se asocia con peor pronóstico cuando está elevada.</a:t>
            </a:r>
          </a:p>
          <a:p>
            <a:r>
              <a:rPr lang="es-MX" dirty="0"/>
              <a:t>DMAX- distancia máxima entre focos tumorales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77DB5-FA0C-435D-8F7A-A3DD158BB4F4}" type="slidenum">
              <a:rPr lang="es-MX" smtClean="0"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7313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b="1" dirty="0"/>
              <a:t>Complejidad genómica</a:t>
            </a:r>
          </a:p>
          <a:p>
            <a:r>
              <a:rPr lang="es-MX" dirty="0"/>
              <a:t>La complejidad genética puede definirse mediante:</a:t>
            </a:r>
          </a:p>
          <a:p>
            <a:r>
              <a:rPr lang="es-MX" dirty="0"/>
              <a:t>Cariotipo complejo. </a:t>
            </a:r>
          </a:p>
          <a:p>
            <a:r>
              <a:rPr lang="es-MX" dirty="0"/>
              <a:t>Múltiples alteraciones en número de copias. </a:t>
            </a:r>
          </a:p>
          <a:p>
            <a:r>
              <a:rPr lang="es-MX" dirty="0"/>
              <a:t>Secuenciación genómica completa. </a:t>
            </a:r>
          </a:p>
          <a:p>
            <a:r>
              <a:rPr lang="es-MX" dirty="0"/>
              <a:t>Se asocia con:</a:t>
            </a:r>
          </a:p>
          <a:p>
            <a:r>
              <a:rPr lang="es-MX" dirty="0"/>
              <a:t>Menor supervivencia. </a:t>
            </a:r>
          </a:p>
          <a:p>
            <a:r>
              <a:rPr lang="es-MX" dirty="0"/>
              <a:t>Mayor agresividad. </a:t>
            </a:r>
          </a:p>
          <a:p>
            <a:r>
              <a:rPr lang="es-MX" dirty="0"/>
              <a:t>Resistencia terapéutica. </a:t>
            </a:r>
          </a:p>
          <a:p>
            <a:r>
              <a:rPr lang="es-MX" dirty="0"/>
              <a:t>Es particularmente frecuente en variantes </a:t>
            </a:r>
            <a:r>
              <a:rPr lang="es-MX" dirty="0" err="1"/>
              <a:t>blastoides</a:t>
            </a:r>
            <a:r>
              <a:rPr lang="es-MX" dirty="0"/>
              <a:t> y pleomórficas.</a:t>
            </a:r>
          </a:p>
          <a:p>
            <a:r>
              <a:rPr lang="es-MX" dirty="0"/>
              <a:t>Tp53:Los pacientes con TP53 alterado presentan:</a:t>
            </a:r>
          </a:p>
          <a:p>
            <a:r>
              <a:rPr lang="es-MX" dirty="0"/>
              <a:t>Menor tasa de remisión completa. </a:t>
            </a:r>
          </a:p>
          <a:p>
            <a:r>
              <a:rPr lang="es-MX" dirty="0"/>
              <a:t>Menor supervivencia libre de progresión. </a:t>
            </a:r>
          </a:p>
          <a:p>
            <a:r>
              <a:rPr lang="es-MX" dirty="0"/>
              <a:t>Menor supervivencia global. </a:t>
            </a:r>
          </a:p>
          <a:p>
            <a:r>
              <a:rPr lang="es-MX" dirty="0"/>
              <a:t>Mayor resistencia a la quimioterapia. </a:t>
            </a:r>
          </a:p>
          <a:p>
            <a:r>
              <a:rPr lang="es-MX" dirty="0"/>
              <a:t>En algunos estudios la SLP media disminuyó de más de 10 años a menos de 2 años.</a:t>
            </a:r>
          </a:p>
          <a:p>
            <a:r>
              <a:rPr lang="es-MX" dirty="0"/>
              <a:t>Incluso con terapias modernas, TP53 sigue identificando un grupo de alto riesgo.</a:t>
            </a:r>
          </a:p>
          <a:p>
            <a:r>
              <a:rPr lang="es-MX" dirty="0"/>
              <a:t>Cdnk2: Menor supervivencia. </a:t>
            </a:r>
          </a:p>
          <a:p>
            <a:r>
              <a:rPr lang="es-MX" dirty="0"/>
              <a:t>Mayor resistencia al tratamiento. </a:t>
            </a:r>
          </a:p>
          <a:p>
            <a:r>
              <a:rPr lang="es-MX" dirty="0"/>
              <a:t>Cuando coexiste con alteraciones de TP53 se observa uno de los perfiles más </a:t>
            </a:r>
            <a:r>
              <a:rPr lang="es-MX" dirty="0" err="1"/>
              <a:t>quimiorresistentes</a:t>
            </a:r>
            <a:r>
              <a:rPr lang="es-MX" dirty="0"/>
              <a:t> del LCM.</a:t>
            </a:r>
          </a:p>
          <a:p>
            <a:r>
              <a:rPr lang="es-MX" b="1" dirty="0"/>
              <a:t>CARD11</a:t>
            </a:r>
          </a:p>
          <a:p>
            <a:r>
              <a:rPr lang="es-MX" dirty="0"/>
              <a:t>Las mutaciones activadoras de CARD11:</a:t>
            </a:r>
          </a:p>
          <a:p>
            <a:r>
              <a:rPr lang="es-MX" dirty="0"/>
              <a:t>Favorecen resistencia a </a:t>
            </a:r>
            <a:r>
              <a:rPr lang="es-MX" dirty="0" err="1"/>
              <a:t>ibrutinib</a:t>
            </a:r>
            <a:r>
              <a:rPr lang="es-MX" dirty="0"/>
              <a:t>. </a:t>
            </a:r>
          </a:p>
          <a:p>
            <a:r>
              <a:rPr lang="es-MX" dirty="0"/>
              <a:t>También generan resistencia a </a:t>
            </a:r>
            <a:r>
              <a:rPr lang="es-MX" dirty="0" err="1"/>
              <a:t>venetoclax</a:t>
            </a:r>
            <a:r>
              <a:rPr lang="es-MX" dirty="0"/>
              <a:t>. </a:t>
            </a:r>
          </a:p>
          <a:p>
            <a:r>
              <a:rPr lang="es-MX" dirty="0"/>
              <a:t>Se enriquecen en pacientes que recaen tras terapias combinadas.</a:t>
            </a:r>
          </a:p>
          <a:p>
            <a:r>
              <a:rPr lang="es-MX" b="1" dirty="0"/>
              <a:t>BIRC3</a:t>
            </a:r>
          </a:p>
          <a:p>
            <a:r>
              <a:rPr lang="es-MX" dirty="0"/>
              <a:t>Las alteraciones de BIRC3 también se relacionan con peor supervivencia libre de progresión en pacientes tratados con inhibidores de BTK.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77DB5-FA0C-435D-8F7A-A3DD158BB4F4}" type="slidenum">
              <a:rPr lang="es-MX" smtClean="0"/>
              <a:t>13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985254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77DB5-FA0C-435D-8F7A-A3DD158BB4F4}" type="slidenum">
              <a:rPr lang="es-MX" smtClean="0"/>
              <a:t>15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76954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b="1" dirty="0"/>
              <a:t>Complejidad genómica</a:t>
            </a:r>
          </a:p>
          <a:p>
            <a:r>
              <a:rPr lang="es-MX" dirty="0"/>
              <a:t>La complejidad genética puede definirse mediante:</a:t>
            </a:r>
          </a:p>
          <a:p>
            <a:r>
              <a:rPr lang="es-MX" dirty="0"/>
              <a:t>Cariotipo complejo. </a:t>
            </a:r>
          </a:p>
          <a:p>
            <a:r>
              <a:rPr lang="es-MX" dirty="0"/>
              <a:t>Múltiples alteraciones en número de copias. </a:t>
            </a:r>
          </a:p>
          <a:p>
            <a:r>
              <a:rPr lang="es-MX" dirty="0"/>
              <a:t>Secuenciación genómica completa. </a:t>
            </a:r>
          </a:p>
          <a:p>
            <a:r>
              <a:rPr lang="es-MX" dirty="0"/>
              <a:t>Se asocia con:</a:t>
            </a:r>
          </a:p>
          <a:p>
            <a:r>
              <a:rPr lang="es-MX" dirty="0"/>
              <a:t>Menor supervivencia. </a:t>
            </a:r>
          </a:p>
          <a:p>
            <a:r>
              <a:rPr lang="es-MX" dirty="0"/>
              <a:t>Mayor agresividad. </a:t>
            </a:r>
          </a:p>
          <a:p>
            <a:r>
              <a:rPr lang="es-MX" dirty="0"/>
              <a:t>Resistencia terapéutica. </a:t>
            </a:r>
          </a:p>
          <a:p>
            <a:r>
              <a:rPr lang="es-MX" dirty="0"/>
              <a:t>Es particularmente frecuente en variantes </a:t>
            </a:r>
            <a:r>
              <a:rPr lang="es-MX" dirty="0" err="1"/>
              <a:t>blastoides</a:t>
            </a:r>
            <a:r>
              <a:rPr lang="es-MX" dirty="0"/>
              <a:t> y pleomórficas.</a:t>
            </a:r>
          </a:p>
          <a:p>
            <a:r>
              <a:rPr lang="es-MX" dirty="0"/>
              <a:t>Tp53:Los pacientes con TP53 alterado presentan:</a:t>
            </a:r>
          </a:p>
          <a:p>
            <a:r>
              <a:rPr lang="es-MX" dirty="0"/>
              <a:t>Menor tasa de remisión completa. </a:t>
            </a:r>
          </a:p>
          <a:p>
            <a:r>
              <a:rPr lang="es-MX" dirty="0"/>
              <a:t>Menor supervivencia libre de progresión. </a:t>
            </a:r>
          </a:p>
          <a:p>
            <a:r>
              <a:rPr lang="es-MX" dirty="0"/>
              <a:t>Menor supervivencia global. </a:t>
            </a:r>
          </a:p>
          <a:p>
            <a:r>
              <a:rPr lang="es-MX" dirty="0"/>
              <a:t>Mayor resistencia a la quimioterapia. </a:t>
            </a:r>
          </a:p>
          <a:p>
            <a:r>
              <a:rPr lang="es-MX" dirty="0"/>
              <a:t>En algunos estudios la SLP media disminuyó de más de 10 años a menos de 2 años.</a:t>
            </a:r>
          </a:p>
          <a:p>
            <a:r>
              <a:rPr lang="es-MX" dirty="0"/>
              <a:t>Incluso con terapias modernas, TP53 sigue identificando un grupo de alto riesgo.</a:t>
            </a:r>
          </a:p>
          <a:p>
            <a:r>
              <a:rPr lang="es-MX" dirty="0"/>
              <a:t>Cdnk2: Menor supervivencia. </a:t>
            </a:r>
          </a:p>
          <a:p>
            <a:r>
              <a:rPr lang="es-MX" dirty="0"/>
              <a:t>Mayor resistencia al tratamiento. </a:t>
            </a:r>
          </a:p>
          <a:p>
            <a:r>
              <a:rPr lang="es-MX" dirty="0"/>
              <a:t>Cuando coexiste con alteraciones de TP53 se observa uno de los perfiles más </a:t>
            </a:r>
            <a:r>
              <a:rPr lang="es-MX" dirty="0" err="1"/>
              <a:t>quimiorresistentes</a:t>
            </a:r>
            <a:r>
              <a:rPr lang="es-MX" dirty="0"/>
              <a:t> del LCM.</a:t>
            </a:r>
          </a:p>
          <a:p>
            <a:r>
              <a:rPr lang="es-MX" b="1" dirty="0"/>
              <a:t>CARD11</a:t>
            </a:r>
          </a:p>
          <a:p>
            <a:r>
              <a:rPr lang="es-MX" dirty="0"/>
              <a:t>Las mutaciones activadoras de CARD11:</a:t>
            </a:r>
          </a:p>
          <a:p>
            <a:r>
              <a:rPr lang="es-MX" dirty="0"/>
              <a:t>Favorecen resistencia a </a:t>
            </a:r>
            <a:r>
              <a:rPr lang="es-MX" dirty="0" err="1"/>
              <a:t>ibrutinib</a:t>
            </a:r>
            <a:r>
              <a:rPr lang="es-MX" dirty="0"/>
              <a:t>. </a:t>
            </a:r>
          </a:p>
          <a:p>
            <a:r>
              <a:rPr lang="es-MX" dirty="0"/>
              <a:t>También generan resistencia a </a:t>
            </a:r>
            <a:r>
              <a:rPr lang="es-MX" dirty="0" err="1"/>
              <a:t>venetoclax</a:t>
            </a:r>
            <a:r>
              <a:rPr lang="es-MX" dirty="0"/>
              <a:t>. </a:t>
            </a:r>
          </a:p>
          <a:p>
            <a:r>
              <a:rPr lang="es-MX" dirty="0"/>
              <a:t>Se enriquecen en pacientes que recaen tras terapias combinadas.</a:t>
            </a:r>
          </a:p>
          <a:p>
            <a:r>
              <a:rPr lang="es-MX" b="1" dirty="0"/>
              <a:t>BIRC3</a:t>
            </a:r>
          </a:p>
          <a:p>
            <a:r>
              <a:rPr lang="es-MX" dirty="0"/>
              <a:t>Las alteraciones de BIRC3 también se relacionan con peor supervivencia libre de progresión en pacientes tratados con inhibidores de BTK.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77DB5-FA0C-435D-8F7A-A3DD158BB4F4}" type="slidenum">
              <a:rPr lang="es-MX" smtClean="0"/>
              <a:t>16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9033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caracterización genética global del linfoma de células del manto (LCM)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TP53 (25%)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CDKN2A/B (20%)</a:t>
            </a:r>
            <a:endParaRPr lang="es-MX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CCND1 </a:t>
            </a:r>
            <a:r>
              <a:rPr lang="es-MX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aSHM</a:t>
            </a:r>
            <a:r>
              <a:rPr lang="es-MX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(16%)</a:t>
            </a:r>
            <a:endParaRPr lang="es-MX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SMARCA4 (14%)</a:t>
            </a:r>
            <a:endParaRPr lang="es-MX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RB1 (13%)</a:t>
            </a:r>
            <a:endParaRPr lang="es-MX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CCND1 (13%)</a:t>
            </a:r>
            <a:endParaRPr lang="es-MX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BMI1 (12%)</a:t>
            </a:r>
            <a:endParaRPr lang="es-MX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NSD2 (12%)</a:t>
            </a:r>
            <a:endParaRPr lang="es-MX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NOTCH1 (11%)</a:t>
            </a:r>
            <a:endParaRPr lang="es-MX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MX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77DB5-FA0C-435D-8F7A-A3DD158BB4F4}" type="slidenum">
              <a:rPr lang="es-MX" smtClean="0"/>
              <a:t>22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40274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38013E-CBC3-4AA9-A04C-E873129F04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115CBC3-724C-4744-9F10-E382FCA11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C46AA1-7917-407C-990D-22194E57F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22/06/2026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30D586-30F5-46F2-99AC-ED9AA0AD8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F57FED-5880-4762-B742-4E3300E06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4876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ADA6E3-9639-4FD6-879E-41302A77B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1A7E13-22DF-464C-A42B-D9414BD93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F0C4A9-84CF-4E7F-9FF6-A5BE3F88C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22/06/2026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637AE8-B0B5-40F1-8AF0-D4C7100E3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7D7C4B-1BF9-46DA-9CCE-948E2557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92856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9FF8C85-5899-40C5-AD79-8365BDE168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4884122-4E14-4281-8D1B-D087A9A39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443C6D-A3EC-4030-ACD2-9C4AE65E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22/06/2026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4FDF36-C634-4F95-88B1-3BC51E6F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947B5D-38A7-4529-9521-A954F5AD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42852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A7CDE0-D4C7-4F96-8344-AF2C04D15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170DEB-ABD6-4EC8-9D28-F625E026B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9FD64E-280E-4F19-A4F0-C08DA06A4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22/06/2026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BB3368-7D10-4FB7-9409-6DB62464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9A4F10-DF30-4625-8706-6180F8E9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85470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CAB69C-E4B9-4FAE-8A34-8038AA805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B421DD-E3C5-4AC5-95A8-7C7565ACB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B0CFED-8690-4BB4-8D01-6C762D2D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22/06/2026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CC320A-5A22-45C6-B12C-0B457DF75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3473F7-BFAC-43F4-9C3E-6D4E127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69091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7696E0-E462-4A41-939A-54F6163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582344-0E36-418A-9EE1-42F2B4387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3CB987-0D15-4A5E-AE19-6A7278F30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0894DE-DF8C-4F1A-AFAB-B5A1B057A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22/06/2026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0E4E4D-6EEA-433C-B7E0-73EF4CBD5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831141-143E-4AEB-AE02-E2B0595E4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0368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133566-6EFC-46E6-B41D-0926F56EA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9A38E2-358A-48A5-939A-D8FBE79FC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D3D42B7-DA10-43E1-A371-A5415CD39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71C760-5CAF-4436-A548-FE00CB6D8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8E0BEB9-68AE-4057-A308-9412D31CC6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E43CCA1-E7FF-4F6B-91AE-5BB921217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22/06/2026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471483D-62B8-44A5-A8D2-BDCFF42AD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FE85390-D9FF-46F0-82FC-811E265E0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28510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6FC928-FCBA-4FE4-A523-FE7101F88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8ECE1EA-11E9-4438-849B-A23BAD6AE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22/06/2026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9DDED0-D0F6-4541-AFA8-9B3C31D2D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80132DD-A914-4F07-A0BF-768D62DAE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8838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5EA8A74-6950-4F9B-A1C5-FC022304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22/06/2026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4EBDF1-F21B-423A-9BA3-E86EE1D33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1C76DE1-C554-4A90-B815-3D94C4321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7449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14310F-E140-4D94-9EE3-6AD48335E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F7B1B1-1748-4AC2-B6BF-B71534770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56A22C-6CF9-4209-9510-0F439C6DF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275843-BDCD-46DF-A711-FB3ED45DF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22/06/2026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9F50318-7AE2-4C1F-BC36-549C4D270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A2FD68-08A2-44AE-9A4F-FDA414470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9947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8DE3F7-3412-40E3-9295-FD948BF60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3BFBEBE-5D29-4A30-95D0-6A7A34F043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286DD5-322C-488C-B9B9-AA2E71DEA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F2B52E-E1E9-43CB-8D8B-943C55854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22/06/2026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3ADDEBA-A213-4213-B4D5-D0518390A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DBD354F-10D2-492C-B44B-DC1E49F8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9108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C641DF8-06D2-4CC9-9CAD-708097A38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99BE78-47FA-4361-8FBA-A62D9EF5B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A71201-EE71-43D0-B682-9C225A765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109B4-FF66-4CA5-ABF0-09C361C9F190}" type="datetimeFigureOut">
              <a:rPr lang="es-PE" smtClean="0"/>
              <a:t>22/06/2026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258462-9BB9-4FA5-96F9-95FD41CE9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F9AB14-7A34-45F3-9A8F-E2BAA848A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51465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6.jpeg"/><Relationship Id="rId12" Type="http://schemas.openxmlformats.org/officeDocument/2006/relationships/image" Target="../media/image3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hdphoto" Target="../media/hdphoto2.wdp"/><Relationship Id="rId5" Type="http://schemas.openxmlformats.org/officeDocument/2006/relationships/diagramColors" Target="../diagrams/colors2.xml"/><Relationship Id="rId10" Type="http://schemas.openxmlformats.org/officeDocument/2006/relationships/image" Target="../media/image37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0.pn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42.jpeg"/><Relationship Id="rId4" Type="http://schemas.openxmlformats.org/officeDocument/2006/relationships/diagramLayout" Target="../diagrams/layout4.xml"/><Relationship Id="rId9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46.jpeg"/><Relationship Id="rId5" Type="http://schemas.openxmlformats.org/officeDocument/2006/relationships/diagramQuickStyle" Target="../diagrams/quickStyle5.xml"/><Relationship Id="rId10" Type="http://schemas.microsoft.com/office/2007/relationships/hdphoto" Target="../media/hdphoto3.wdp"/><Relationship Id="rId4" Type="http://schemas.openxmlformats.org/officeDocument/2006/relationships/diagramLayout" Target="../diagrams/layout5.xml"/><Relationship Id="rId9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10.pn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49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8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7.png"/><Relationship Id="rId4" Type="http://schemas.openxmlformats.org/officeDocument/2006/relationships/diagramData" Target="../diagrams/data1.xml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na01.safelinks.protection.outlook.com/?url=http%3A%2F%2Fwww.pathologyoutlines.com%2Fauthors%3Fid%3D137%26pap%3D5&amp;data=05%7C02%7C%7Cc3d577534c034acb5a7808dc8e8d3bb9%7C84df9e7fe9f640afb435aaaaaaaaaaaa%7C1%7C0%7C638541984461372090%7CUnknown%7CTWFpbGZsb3d8eyJWIjoiMC4wLjAwMDAiLCJQIjoiV2luMzIiLCJBTiI6Ik1haWwiLCJXVCI6Mn0%3D%7C0%7C%7C%7C&amp;sdata=kyztYqxdVZ70nwjHS2eytCWlbZd2hBQJ6egWhg07Wqc%3D&amp;reserved=0" TargetMode="External"/><Relationship Id="rId13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6.png"/><Relationship Id="rId5" Type="http://schemas.openxmlformats.org/officeDocument/2006/relationships/image" Target="../media/image13.jpeg"/><Relationship Id="rId10" Type="http://schemas.openxmlformats.org/officeDocument/2006/relationships/hyperlink" Target="https://na01.safelinks.protection.outlook.com/?url=http%3A%2F%2Fwww.pathologyoutlines.com%2Fauthors%3Fid%3D149%26pap%3D1&amp;data=05%7C02%7C%7Cc3d577534c034acb5a7808dc8e8d3bb9%7C84df9e7fe9f640afb435aaaaaaaaaaaa%7C1%7C0%7C638541984461386342%7CUnknown%7CTWFpbGZsb3d8eyJWIjoiMC4wLjAwMDAiLCJQIjoiV2luMzIiLCJBTiI6Ik1haWwiLCJXVCI6Mn0%3D%7C0%7C%7C%7C&amp;sdata=jYVJRhL2lhRJFFq7x7v5uAJnir0Q%2FqUhb9fdIjebAi8%3D&amp;reserved=0" TargetMode="External"/><Relationship Id="rId4" Type="http://schemas.openxmlformats.org/officeDocument/2006/relationships/image" Target="../media/image12.png"/><Relationship Id="rId9" Type="http://schemas.openxmlformats.org/officeDocument/2006/relationships/hyperlink" Target="https://na01.safelinks.protection.outlook.com/?url=http%3A%2F%2Fwww.pathologyoutlines.com%2Fauthors%3Fid%3D550%26pap%3D5&amp;data=05%7C02%7C%7Cc3d577534c034acb5a7808dc8e8d3bb9%7C84df9e7fe9f640afb435aaaaaaaaaaaa%7C1%7C0%7C638541984461381682%7CUnknown%7CTWFpbGZsb3d8eyJWIjoiMC4wLjAwMDAiLCJQIjoiV2luMzIiLCJBTiI6Ik1haWwiLCJXVCI6Mn0%3D%7C0%7C%7C%7C&amp;sdata=k2vTvDo3hOqQ9fxpAJd%2BNIsVSF3O0Fap3xyKoR1oLV4%3D&amp;reserved=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3260A-6EF4-4778-B1AD-B0A6238A29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393272"/>
            <a:ext cx="9144000" cy="808966"/>
          </a:xfrm>
        </p:spPr>
        <p:txBody>
          <a:bodyPr>
            <a:noAutofit/>
          </a:bodyPr>
          <a:lstStyle/>
          <a:p>
            <a:r>
              <a:rPr lang="es-PE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Biomarcadores en Linfoma de células del manto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1ECB66-CDF8-40C1-A436-52C29D47B6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02238"/>
            <a:ext cx="9144000" cy="1655762"/>
          </a:xfrm>
        </p:spPr>
        <p:txBody>
          <a:bodyPr>
            <a:normAutofit/>
          </a:bodyPr>
          <a:lstStyle/>
          <a:p>
            <a:r>
              <a:rPr lang="es-MX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Dra. Rosalinda Peñaloza Ramirez</a:t>
            </a:r>
          </a:p>
          <a:p>
            <a:r>
              <a:rPr lang="es-MX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Hematopatologia</a:t>
            </a:r>
            <a:endParaRPr lang="es-PE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168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FD392A-EA83-489C-AE50-30A1E821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s-MX" b="1" dirty="0"/>
              <a:t>CARACTERISTICAS CLINICAS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E50B707F-D921-4960-B793-39C04B6822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2172008"/>
              </p:ext>
            </p:extLst>
          </p:nvPr>
        </p:nvGraphicFramePr>
        <p:xfrm>
          <a:off x="715652" y="1184602"/>
          <a:ext cx="10515600" cy="3934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o 4">
            <a:extLst>
              <a:ext uri="{FF2B5EF4-FFF2-40B4-BE49-F238E27FC236}">
                <a16:creationId xmlns:a16="http://schemas.microsoft.com/office/drawing/2014/main" id="{95AA6FFF-B691-483A-BF86-F406BB142CD1}"/>
              </a:ext>
            </a:extLst>
          </p:cNvPr>
          <p:cNvGrpSpPr/>
          <p:nvPr/>
        </p:nvGrpSpPr>
        <p:grpSpPr>
          <a:xfrm>
            <a:off x="4777916" y="4840019"/>
            <a:ext cx="1618074" cy="1666757"/>
            <a:chOff x="4862767" y="3157834"/>
            <a:chExt cx="1618074" cy="1859855"/>
          </a:xfrm>
        </p:grpSpPr>
        <p:sp>
          <p:nvSpPr>
            <p:cNvPr id="6" name="Hexágono 5">
              <a:extLst>
                <a:ext uri="{FF2B5EF4-FFF2-40B4-BE49-F238E27FC236}">
                  <a16:creationId xmlns:a16="http://schemas.microsoft.com/office/drawing/2014/main" id="{0F3A00E2-DA8F-44C9-9FC0-B3C1B100FA04}"/>
                </a:ext>
              </a:extLst>
            </p:cNvPr>
            <p:cNvSpPr/>
            <p:nvPr/>
          </p:nvSpPr>
          <p:spPr>
            <a:xfrm rot="5400000">
              <a:off x="4741876" y="3278725"/>
              <a:ext cx="1859855" cy="161807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7" name="Hexágono 4">
              <a:extLst>
                <a:ext uri="{FF2B5EF4-FFF2-40B4-BE49-F238E27FC236}">
                  <a16:creationId xmlns:a16="http://schemas.microsoft.com/office/drawing/2014/main" id="{B32DC896-A0F6-4A39-9B0C-61187A9567F2}"/>
                </a:ext>
              </a:extLst>
            </p:cNvPr>
            <p:cNvSpPr txBox="1"/>
            <p:nvPr/>
          </p:nvSpPr>
          <p:spPr>
            <a:xfrm>
              <a:off x="5114916" y="3447662"/>
              <a:ext cx="1113774" cy="128020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500" kern="1200" dirty="0"/>
                <a:t>POD24</a:t>
              </a:r>
            </a:p>
          </p:txBody>
        </p:sp>
      </p:grpSp>
      <p:pic>
        <p:nvPicPr>
          <p:cNvPr id="1026" name="Picture 2" descr="https://thumbs.dreamstime.com/b/hombre-mayor-barbudo-con-el-ejemplo-del-vector-palillo-127670515.jpg">
            <a:extLst>
              <a:ext uri="{FF2B5EF4-FFF2-40B4-BE49-F238E27FC236}">
                <a16:creationId xmlns:a16="http://schemas.microsoft.com/office/drawing/2014/main" id="{F9033C40-97E9-4E0E-B7EC-14E4315DD3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1" t="8019" r="15011" b="6515"/>
          <a:stretch/>
        </p:blipFill>
        <p:spPr bwMode="auto">
          <a:xfrm>
            <a:off x="1578644" y="810844"/>
            <a:ext cx="2053524" cy="1958720"/>
          </a:xfrm>
          <a:prstGeom prst="foldedCorne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434586E-C96F-4F64-B993-98BDE4ADB1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51307" y="2769564"/>
            <a:ext cx="2162049" cy="1772239"/>
          </a:xfrm>
          <a:prstGeom prst="ellipse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Marcador de contenido 27">
            <a:extLst>
              <a:ext uri="{FF2B5EF4-FFF2-40B4-BE49-F238E27FC236}">
                <a16:creationId xmlns:a16="http://schemas.microsoft.com/office/drawing/2014/main" id="{CEFAB5DB-F4D2-4A06-A3BA-D0BD2956E3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19269" y="4734538"/>
            <a:ext cx="2294087" cy="1772239"/>
          </a:xfrm>
          <a:prstGeom prst="ellipse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20DD884-4A81-4633-8380-666808D800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6056" y="2878352"/>
            <a:ext cx="2138125" cy="1666759"/>
          </a:xfrm>
          <a:prstGeom prst="ellipse">
            <a:avLst/>
          </a:prstGeom>
        </p:spPr>
      </p:pic>
      <p:pic>
        <p:nvPicPr>
          <p:cNvPr id="1028" name="Picture 4" descr="https://static.vecteezy.com/system/resources/previews/042/886/955/original/cute-grandpa-cartoon-illustration-free-vector.jpg">
            <a:extLst>
              <a:ext uri="{FF2B5EF4-FFF2-40B4-BE49-F238E27FC236}">
                <a16:creationId xmlns:a16="http://schemas.microsoft.com/office/drawing/2014/main" id="{5AD64509-A661-495E-A8E5-8CBC9C0E2B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1" t="7147" r="12221" b="10103"/>
          <a:stretch/>
        </p:blipFill>
        <p:spPr bwMode="auto">
          <a:xfrm>
            <a:off x="8995109" y="900957"/>
            <a:ext cx="1618247" cy="1772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6BF55A4-5167-87DC-39CE-21068C158E55}"/>
              </a:ext>
            </a:extLst>
          </p:cNvPr>
          <p:cNvSpPr txBox="1"/>
          <p:nvPr/>
        </p:nvSpPr>
        <p:spPr>
          <a:xfrm>
            <a:off x="8000254" y="6519446"/>
            <a:ext cx="42789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800" dirty="0"/>
              <a:t>Zoe Loh, Paul Yeh, Colm Keane, Eliza A. Hawkes,</a:t>
            </a:r>
          </a:p>
          <a:p>
            <a:r>
              <a:rPr lang="es-MX" sz="800" dirty="0" err="1"/>
              <a:t>Advances</a:t>
            </a:r>
            <a:r>
              <a:rPr lang="es-MX" sz="800" dirty="0"/>
              <a:t> in </a:t>
            </a:r>
            <a:r>
              <a:rPr lang="es-MX" sz="800" dirty="0" err="1"/>
              <a:t>biomarkers</a:t>
            </a:r>
            <a:r>
              <a:rPr lang="es-MX" sz="800" dirty="0"/>
              <a:t> </a:t>
            </a:r>
            <a:r>
              <a:rPr lang="es-MX" sz="800" dirty="0" err="1"/>
              <a:t>for</a:t>
            </a:r>
            <a:r>
              <a:rPr lang="es-MX" sz="800" dirty="0"/>
              <a:t> </a:t>
            </a:r>
            <a:r>
              <a:rPr lang="es-MX" sz="800" dirty="0" err="1"/>
              <a:t>mantle</a:t>
            </a:r>
            <a:r>
              <a:rPr lang="es-MX" sz="800" dirty="0"/>
              <a:t> </a:t>
            </a:r>
            <a:r>
              <a:rPr lang="es-MX" sz="800" dirty="0" err="1"/>
              <a:t>cell</a:t>
            </a:r>
            <a:r>
              <a:rPr lang="es-MX" sz="800" dirty="0"/>
              <a:t> </a:t>
            </a:r>
            <a:r>
              <a:rPr lang="es-MX" sz="800" dirty="0" err="1"/>
              <a:t>lymphoma</a:t>
            </a:r>
            <a:r>
              <a:rPr lang="es-MX" sz="800" dirty="0"/>
              <a:t> in </a:t>
            </a:r>
            <a:r>
              <a:rPr lang="es-MX" sz="800" dirty="0" err="1"/>
              <a:t>the</a:t>
            </a:r>
            <a:r>
              <a:rPr lang="es-MX" sz="800" dirty="0"/>
              <a:t> era </a:t>
            </a:r>
            <a:r>
              <a:rPr lang="es-MX" sz="800" dirty="0" err="1"/>
              <a:t>of</a:t>
            </a:r>
            <a:r>
              <a:rPr lang="es-MX" sz="800" dirty="0"/>
              <a:t> </a:t>
            </a:r>
            <a:r>
              <a:rPr lang="es-MX" sz="800" dirty="0" err="1"/>
              <a:t>targeted</a:t>
            </a:r>
            <a:r>
              <a:rPr lang="es-MX" sz="800" dirty="0"/>
              <a:t> </a:t>
            </a:r>
            <a:r>
              <a:rPr lang="es-MX" sz="800" dirty="0" err="1"/>
              <a:t>therapies</a:t>
            </a:r>
            <a:r>
              <a:rPr lang="es-MX" sz="800" dirty="0"/>
              <a:t>, </a:t>
            </a:r>
            <a:r>
              <a:rPr lang="es-MX" sz="800" dirty="0" err="1"/>
              <a:t>Haematologica</a:t>
            </a:r>
            <a:r>
              <a:rPr lang="es-MX" sz="800" dirty="0"/>
              <a:t>,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AE4F97F-A2D1-D18B-0FE0-2F10B955A10B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12558"/>
          <a:stretch>
            <a:fillRect/>
          </a:stretch>
        </p:blipFill>
        <p:spPr>
          <a:xfrm>
            <a:off x="0" y="3246"/>
            <a:ext cx="1620488" cy="78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54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7D563A-FEEC-1C48-92DB-0CC1097CA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6068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s-E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Grupos de factores de riesgo que pueden influir en el resultado de pacientes con LCM recién diagnosticados y tratados previamente 2020</a:t>
            </a:r>
            <a:endParaRPr lang="es-MX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Marcador de contenido 5">
                <a:extLst>
                  <a:ext uri="{FF2B5EF4-FFF2-40B4-BE49-F238E27FC236}">
                    <a16:creationId xmlns:a16="http://schemas.microsoft.com/office/drawing/2014/main" id="{BE8370D4-4A65-C74F-9508-9960ADA1378F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977900" y="684837"/>
              <a:ext cx="10832305" cy="5547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45628">
                      <a:extLst>
                        <a:ext uri="{9D8B030D-6E8A-4147-A177-3AD203B41FA5}">
                          <a16:colId xmlns:a16="http://schemas.microsoft.com/office/drawing/2014/main" val="2942842574"/>
                        </a:ext>
                      </a:extLst>
                    </a:gridCol>
                    <a:gridCol w="5370728">
                      <a:extLst>
                        <a:ext uri="{9D8B030D-6E8A-4147-A177-3AD203B41FA5}">
                          <a16:colId xmlns:a16="http://schemas.microsoft.com/office/drawing/2014/main" val="4017492837"/>
                        </a:ext>
                      </a:extLst>
                    </a:gridCol>
                    <a:gridCol w="4415949">
                      <a:extLst>
                        <a:ext uri="{9D8B030D-6E8A-4147-A177-3AD203B41FA5}">
                          <a16:colId xmlns:a16="http://schemas.microsoft.com/office/drawing/2014/main" val="248665357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LCM de novo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LMC  recaida refractario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516059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Ultra alto riesgo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9626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 novo, histologia </a:t>
                          </a:r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blastoide y pleomofica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Histología blastoide/pleomorfica (tranformación de histología clásica)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348285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E9626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 67 </a:t>
                          </a:r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&gt;30%/50% </a:t>
                          </a: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 involucro de tejido de histología blastoide/pleomorfica.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6675257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E9626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ES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TP53 </a:t>
                          </a:r>
                          <a:r>
                            <a:rPr lang="es-ES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mutado con otras mutaciones genéticas de alto riesgo (KMT2D, NSD2, CCND1, NOTCH1, CDKN2A, NOCHT 2, SMARCA4)</a:t>
                          </a:r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Refractario a </a:t>
                          </a:r>
                          <a14:m>
                            <m:oMath xmlns:m="http://schemas.openxmlformats.org/officeDocument/2006/math">
                              <m:r>
                                <a:rPr lang="es-MX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</m:t>
                              </m:r>
                            </m:oMath>
                          </a14:m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 primeras líneas </a:t>
                          </a:r>
                          <a:r>
                            <a:rPr lang="es-MX" sz="1400" baseline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de terapia estandar</a:t>
                          </a: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(incluido BTKi)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92425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Involucro a SNC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Triple resistente  LCM (resistencia a BTKi, venetoclax y anti –cd19 CAR-T</a:t>
                          </a: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7913356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Alto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Histología blastoide/pleomorfica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s-MX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</m:oMath>
                          </a14:m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 Primeras líneas de terapia estandar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6814602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Riesgo.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 67</a:t>
                          </a:r>
                          <a14:m>
                            <m:oMath xmlns:m="http://schemas.openxmlformats.org/officeDocument/2006/math">
                              <m:r>
                                <a:rPr lang="es-MX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30%/50% 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𝑑𝑒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𝑖𝑛𝑣𝑜𝑙𝑢𝑐𝑟𝑜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𝑡𝑒𝑗𝑖𝑑𝑜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𝑐𝑜𝑛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h𝑖𝑠𝑡𝑜𝑙𝑜𝑔𝑖𝑎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𝑐𝑙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á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𝑠𝑖𝑐𝑎</m:t>
                              </m:r>
                            </m:oMath>
                          </a14:m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Progresion con 24 meses de la primera línea de tratamiento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3477997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TP53 mutado </a:t>
                          </a: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con  alta frecuencia de variante alelica (</a:t>
                          </a:r>
                          <a14:m>
                            <m:oMath xmlns:m="http://schemas.openxmlformats.org/officeDocument/2006/math">
                              <m:r>
                                <a:rPr lang="es-MX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10% ) 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𝑑𝑒𝑙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(17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 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𝑝𝑜𝑟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s-E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𝐹𝐼𝑆𝐻</m:t>
                              </m:r>
                            </m:oMath>
                          </a14:m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Enfermedad persistente positiva para MDR positiva  despues de terapia.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267605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Cariotipo complejo.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2496398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MIPI simplificado alto riesgo score (</a:t>
                          </a:r>
                          <a14:m>
                            <m:oMath xmlns:m="http://schemas.openxmlformats.org/officeDocument/2006/math">
                              <m:r>
                                <a:rPr lang="es-MX" sz="1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</m:t>
                              </m:r>
                            </m:oMath>
                          </a14:m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6.2)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822348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Enfermedad Bulky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019333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Cariotipo complejo.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903877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Marcador de contenido 5">
                <a:extLst>
                  <a:ext uri="{FF2B5EF4-FFF2-40B4-BE49-F238E27FC236}">
                    <a16:creationId xmlns:a16="http://schemas.microsoft.com/office/drawing/2014/main" id="{BE8370D4-4A65-C74F-9508-9960ADA1378F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85641918"/>
                  </p:ext>
                </p:extLst>
              </p:nvPr>
            </p:nvGraphicFramePr>
            <p:xfrm>
              <a:off x="977900" y="684837"/>
              <a:ext cx="10832305" cy="5547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45628">
                      <a:extLst>
                        <a:ext uri="{9D8B030D-6E8A-4147-A177-3AD203B41FA5}">
                          <a16:colId xmlns:a16="http://schemas.microsoft.com/office/drawing/2014/main" val="2942842574"/>
                        </a:ext>
                      </a:extLst>
                    </a:gridCol>
                    <a:gridCol w="5370728">
                      <a:extLst>
                        <a:ext uri="{9D8B030D-6E8A-4147-A177-3AD203B41FA5}">
                          <a16:colId xmlns:a16="http://schemas.microsoft.com/office/drawing/2014/main" val="4017492837"/>
                        </a:ext>
                      </a:extLst>
                    </a:gridCol>
                    <a:gridCol w="4415949">
                      <a:extLst>
                        <a:ext uri="{9D8B030D-6E8A-4147-A177-3AD203B41FA5}">
                          <a16:colId xmlns:a16="http://schemas.microsoft.com/office/drawing/2014/main" val="248665357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LCM de novo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LMC  recaida refractario</a:t>
                          </a: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51605916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Ultra alto riesgo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E9626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 novo, histologia </a:t>
                          </a:r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blastoide y pleomofica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Histología blastoide/pleomorfica (tranformación de histología clásica)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3482857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E9626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 67 </a:t>
                          </a:r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&gt;30%/50% </a:t>
                          </a: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 involucro de tejido de histología blastoide/pleomorfica.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66752578"/>
                      </a:ext>
                    </a:extLst>
                  </a:tr>
                  <a:tr h="73152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rgbClr val="E9626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ES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TP53 </a:t>
                          </a:r>
                          <a:r>
                            <a:rPr lang="es-ES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mutado con otras mutaciones genéticas de alto riesgo (KMT2D, NSD2, CCND1, NOTCH1, CDKN2A, NOCHT 2, SMARCA4)</a:t>
                          </a:r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45379" t="-193333" r="-276" b="-46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9242594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Involucro a SNC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Triple resistente  LCM (resistencia a BTKi, venetoclax y anti –cd19 CAR-T</a:t>
                          </a: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E96262">
                            <a:alpha val="61176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7913356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Alto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Histología blastoide/pleomorfica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45379" t="-716393" r="-276" b="-6819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68146021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Riesgo.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637" t="-585882" r="-82520" b="-389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Progresion con 24 meses de la primera línea de tratamiento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34779975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637" t="-685882" r="-82520" b="-289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Enfermedad persistente positiva para MDR positiva  despues de terapia.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267605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Cariotipo complejo.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2496398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637" t="-1195082" r="-82520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822348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1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Enfermedad Bulky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0193331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235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s-MX" sz="1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Cariotipo complejo.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s-MX" sz="1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903877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F299644-3C15-1E47-B74A-0DE2A0E0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1BF4-93EA-457D-AD5A-CC362C278CB3}" type="slidenum">
              <a:rPr lang="en-US" smtClean="0"/>
              <a:t>11</a:t>
            </a:fld>
            <a:endParaRPr lang="en-U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AC4D04A-A2F0-1944-8753-D0C58CF2ADBE}"/>
              </a:ext>
            </a:extLst>
          </p:cNvPr>
          <p:cNvSpPr/>
          <p:nvPr/>
        </p:nvSpPr>
        <p:spPr>
          <a:xfrm>
            <a:off x="334108" y="6356350"/>
            <a:ext cx="11523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MX" sz="1200">
                <a:solidFill>
                  <a:srgbClr val="212121"/>
                </a:solidFill>
                <a:latin typeface="system-ui"/>
              </a:rPr>
              <a:t>Jain P, Dreyling M, Seymour JF, Wang M. High-Risk Mantle Cell Lymphoma: Definition, Current Challenges, and Management. J Clin Oncol. 2020 Dec 20;38(36):4302-4316. doi: 10.1200/JCO.20.02287. Epub 2020 Oct 19. PMID: 33074750.</a:t>
            </a:r>
            <a:endParaRPr lang="es-MX" sz="1200"/>
          </a:p>
        </p:txBody>
      </p:sp>
    </p:spTree>
    <p:extLst>
      <p:ext uri="{BB962C8B-B14F-4D97-AF65-F5344CB8AC3E}">
        <p14:creationId xmlns:p14="http://schemas.microsoft.com/office/powerpoint/2010/main" val="988812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FD392A-EA83-489C-AE50-30A1E821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s-MX" b="1" dirty="0"/>
              <a:t>CARACTERISTICAS RADIOLOGICAS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E50B707F-D921-4960-B793-39C04B6822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6773837"/>
              </p:ext>
            </p:extLst>
          </p:nvPr>
        </p:nvGraphicFramePr>
        <p:xfrm>
          <a:off x="1395876" y="1181582"/>
          <a:ext cx="10515600" cy="3934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upo 4">
            <a:extLst>
              <a:ext uri="{FF2B5EF4-FFF2-40B4-BE49-F238E27FC236}">
                <a16:creationId xmlns:a16="http://schemas.microsoft.com/office/drawing/2014/main" id="{95AA6FFF-B691-483A-BF86-F406BB142CD1}"/>
              </a:ext>
            </a:extLst>
          </p:cNvPr>
          <p:cNvGrpSpPr/>
          <p:nvPr/>
        </p:nvGrpSpPr>
        <p:grpSpPr>
          <a:xfrm>
            <a:off x="5429154" y="4840019"/>
            <a:ext cx="1618074" cy="1666757"/>
            <a:chOff x="4862767" y="3157834"/>
            <a:chExt cx="1618074" cy="1859855"/>
          </a:xfrm>
        </p:grpSpPr>
        <p:sp>
          <p:nvSpPr>
            <p:cNvPr id="6" name="Hexágono 5">
              <a:extLst>
                <a:ext uri="{FF2B5EF4-FFF2-40B4-BE49-F238E27FC236}">
                  <a16:creationId xmlns:a16="http://schemas.microsoft.com/office/drawing/2014/main" id="{0F3A00E2-DA8F-44C9-9FC0-B3C1B100FA04}"/>
                </a:ext>
              </a:extLst>
            </p:cNvPr>
            <p:cNvSpPr/>
            <p:nvPr/>
          </p:nvSpPr>
          <p:spPr>
            <a:xfrm rot="5400000">
              <a:off x="4741876" y="3278725"/>
              <a:ext cx="1859855" cy="161807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7" name="Hexágono 4">
              <a:extLst>
                <a:ext uri="{FF2B5EF4-FFF2-40B4-BE49-F238E27FC236}">
                  <a16:creationId xmlns:a16="http://schemas.microsoft.com/office/drawing/2014/main" id="{B32DC896-A0F6-4A39-9B0C-61187A9567F2}"/>
                </a:ext>
              </a:extLst>
            </p:cNvPr>
            <p:cNvSpPr txBox="1"/>
            <p:nvPr/>
          </p:nvSpPr>
          <p:spPr>
            <a:xfrm>
              <a:off x="5114916" y="3447662"/>
              <a:ext cx="1113774" cy="128020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500" kern="1200" dirty="0"/>
                <a:t>Parámetros radiomicos avanzados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0067C44D-4FC3-491F-8278-9B87C694073F}"/>
              </a:ext>
            </a:extLst>
          </p:cNvPr>
          <p:cNvGrpSpPr/>
          <p:nvPr/>
        </p:nvGrpSpPr>
        <p:grpSpPr>
          <a:xfrm>
            <a:off x="4054569" y="2783355"/>
            <a:ext cx="1626734" cy="874588"/>
            <a:chOff x="6254830" y="292531"/>
            <a:chExt cx="1626734" cy="87458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00F8DDA9-6EB0-45B0-B82E-081435762375}"/>
                </a:ext>
              </a:extLst>
            </p:cNvPr>
            <p:cNvSpPr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DA1EA78C-0ACE-4F15-B34C-B0E23E655C38}"/>
                </a:ext>
              </a:extLst>
            </p:cNvPr>
            <p:cNvSpPr txBox="1"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MX" sz="1600" kern="1200" dirty="0"/>
                <a:t>Peor pronostico</a:t>
              </a: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FE5384CF-D0BC-4C4C-A0A5-BB4A7E81F068}"/>
              </a:ext>
            </a:extLst>
          </p:cNvPr>
          <p:cNvGrpSpPr/>
          <p:nvPr/>
        </p:nvGrpSpPr>
        <p:grpSpPr>
          <a:xfrm>
            <a:off x="7186887" y="3965431"/>
            <a:ext cx="2184410" cy="874588"/>
            <a:chOff x="6254830" y="292531"/>
            <a:chExt cx="2184410" cy="874588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FEDFA291-AA1B-444C-BA7E-F292D53D0DF6}"/>
                </a:ext>
              </a:extLst>
            </p:cNvPr>
            <p:cNvSpPr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8B510204-4424-48D1-860B-C6487F08AF31}"/>
                </a:ext>
              </a:extLst>
            </p:cNvPr>
            <p:cNvSpPr txBox="1"/>
            <p:nvPr/>
          </p:nvSpPr>
          <p:spPr>
            <a:xfrm>
              <a:off x="6812506" y="292531"/>
              <a:ext cx="1626734" cy="8745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MX" sz="1600" kern="1200" dirty="0"/>
                <a:t>Supervivencia global</a:t>
              </a:r>
            </a:p>
          </p:txBody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F21C7E4-D972-47A0-86BD-CEA1DDFFB115}"/>
              </a:ext>
            </a:extLst>
          </p:cNvPr>
          <p:cNvSpPr txBox="1"/>
          <p:nvPr/>
        </p:nvSpPr>
        <p:spPr>
          <a:xfrm>
            <a:off x="7326066" y="5236104"/>
            <a:ext cx="1626734" cy="8745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None/>
            </a:pPr>
            <a:r>
              <a:rPr lang="es-MX" sz="1600" kern="1200" dirty="0"/>
              <a:t>Entropía</a:t>
            </a:r>
          </a:p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None/>
            </a:pPr>
            <a:r>
              <a:rPr lang="es-MX" sz="1600" dirty="0"/>
              <a:t>Índice de heterogeneidad </a:t>
            </a:r>
          </a:p>
          <a:p>
            <a:pPr marL="0" lvl="0" indent="0" algn="l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None/>
            </a:pPr>
            <a:r>
              <a:rPr lang="es-MX" sz="1600" kern="1200" dirty="0"/>
              <a:t>SUV medio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48F8E71-F1E4-1670-757F-2F0661F0C63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974" t="2526" r="6401" b="5363"/>
          <a:stretch>
            <a:fillRect/>
          </a:stretch>
        </p:blipFill>
        <p:spPr>
          <a:xfrm>
            <a:off x="513798" y="1858040"/>
            <a:ext cx="2732645" cy="2832799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669F945F-BEA8-3ADC-A89C-9ACC16637FA7}"/>
              </a:ext>
            </a:extLst>
          </p:cNvPr>
          <p:cNvSpPr txBox="1"/>
          <p:nvPr/>
        </p:nvSpPr>
        <p:spPr>
          <a:xfrm>
            <a:off x="8000254" y="6519446"/>
            <a:ext cx="42789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800" dirty="0"/>
              <a:t>Zoe Loh, Paul Yeh, Colm Keane, Eliza A. Hawkes,</a:t>
            </a:r>
          </a:p>
          <a:p>
            <a:r>
              <a:rPr lang="es-MX" sz="800" dirty="0" err="1"/>
              <a:t>Advances</a:t>
            </a:r>
            <a:r>
              <a:rPr lang="es-MX" sz="800" dirty="0"/>
              <a:t> in </a:t>
            </a:r>
            <a:r>
              <a:rPr lang="es-MX" sz="800" dirty="0" err="1"/>
              <a:t>biomarkers</a:t>
            </a:r>
            <a:r>
              <a:rPr lang="es-MX" sz="800" dirty="0"/>
              <a:t> </a:t>
            </a:r>
            <a:r>
              <a:rPr lang="es-MX" sz="800" dirty="0" err="1"/>
              <a:t>for</a:t>
            </a:r>
            <a:r>
              <a:rPr lang="es-MX" sz="800" dirty="0"/>
              <a:t> </a:t>
            </a:r>
            <a:r>
              <a:rPr lang="es-MX" sz="800" dirty="0" err="1"/>
              <a:t>mantle</a:t>
            </a:r>
            <a:r>
              <a:rPr lang="es-MX" sz="800" dirty="0"/>
              <a:t> </a:t>
            </a:r>
            <a:r>
              <a:rPr lang="es-MX" sz="800" dirty="0" err="1"/>
              <a:t>cell</a:t>
            </a:r>
            <a:r>
              <a:rPr lang="es-MX" sz="800" dirty="0"/>
              <a:t> </a:t>
            </a:r>
            <a:r>
              <a:rPr lang="es-MX" sz="800" dirty="0" err="1"/>
              <a:t>lymphoma</a:t>
            </a:r>
            <a:r>
              <a:rPr lang="es-MX" sz="800" dirty="0"/>
              <a:t> in </a:t>
            </a:r>
            <a:r>
              <a:rPr lang="es-MX" sz="800" dirty="0" err="1"/>
              <a:t>the</a:t>
            </a:r>
            <a:r>
              <a:rPr lang="es-MX" sz="800" dirty="0"/>
              <a:t> era </a:t>
            </a:r>
            <a:r>
              <a:rPr lang="es-MX" sz="800" dirty="0" err="1"/>
              <a:t>of</a:t>
            </a:r>
            <a:r>
              <a:rPr lang="es-MX" sz="800" dirty="0"/>
              <a:t> </a:t>
            </a:r>
            <a:r>
              <a:rPr lang="es-MX" sz="800" dirty="0" err="1"/>
              <a:t>targeted</a:t>
            </a:r>
            <a:r>
              <a:rPr lang="es-MX" sz="800" dirty="0"/>
              <a:t> </a:t>
            </a:r>
            <a:r>
              <a:rPr lang="es-MX" sz="800" dirty="0" err="1"/>
              <a:t>therapies</a:t>
            </a:r>
            <a:r>
              <a:rPr lang="es-MX" sz="800" dirty="0"/>
              <a:t>, </a:t>
            </a:r>
            <a:r>
              <a:rPr lang="es-MX" sz="800" dirty="0" err="1"/>
              <a:t>Haematologica</a:t>
            </a:r>
            <a:r>
              <a:rPr lang="es-MX" sz="800" dirty="0"/>
              <a:t>,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5CDC4D96-F141-D156-D214-74FFA9B53A8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2558"/>
          <a:stretch>
            <a:fillRect/>
          </a:stretch>
        </p:blipFill>
        <p:spPr>
          <a:xfrm>
            <a:off x="0" y="3246"/>
            <a:ext cx="1620488" cy="78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4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FD392A-EA83-489C-AE50-30A1E821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s-MX" b="1" dirty="0"/>
              <a:t>BIOMARCADORES MOLECULARES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E50B707F-D921-4960-B793-39C04B6822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9805721"/>
              </p:ext>
            </p:extLst>
          </p:nvPr>
        </p:nvGraphicFramePr>
        <p:xfrm>
          <a:off x="743933" y="1035734"/>
          <a:ext cx="10515600" cy="3934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upo 4">
            <a:extLst>
              <a:ext uri="{FF2B5EF4-FFF2-40B4-BE49-F238E27FC236}">
                <a16:creationId xmlns:a16="http://schemas.microsoft.com/office/drawing/2014/main" id="{95AA6FFF-B691-483A-BF86-F406BB142CD1}"/>
              </a:ext>
            </a:extLst>
          </p:cNvPr>
          <p:cNvGrpSpPr/>
          <p:nvPr/>
        </p:nvGrpSpPr>
        <p:grpSpPr>
          <a:xfrm>
            <a:off x="4777916" y="4840019"/>
            <a:ext cx="1618074" cy="1666757"/>
            <a:chOff x="4862767" y="3157834"/>
            <a:chExt cx="1618074" cy="1859855"/>
          </a:xfrm>
        </p:grpSpPr>
        <p:sp>
          <p:nvSpPr>
            <p:cNvPr id="6" name="Hexágono 5">
              <a:extLst>
                <a:ext uri="{FF2B5EF4-FFF2-40B4-BE49-F238E27FC236}">
                  <a16:creationId xmlns:a16="http://schemas.microsoft.com/office/drawing/2014/main" id="{0F3A00E2-DA8F-44C9-9FC0-B3C1B100FA04}"/>
                </a:ext>
              </a:extLst>
            </p:cNvPr>
            <p:cNvSpPr/>
            <p:nvPr/>
          </p:nvSpPr>
          <p:spPr>
            <a:xfrm rot="5400000">
              <a:off x="4741876" y="3278725"/>
              <a:ext cx="1859855" cy="161807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7" name="Hexágono 4">
              <a:extLst>
                <a:ext uri="{FF2B5EF4-FFF2-40B4-BE49-F238E27FC236}">
                  <a16:creationId xmlns:a16="http://schemas.microsoft.com/office/drawing/2014/main" id="{B32DC896-A0F6-4A39-9B0C-61187A9567F2}"/>
                </a:ext>
              </a:extLst>
            </p:cNvPr>
            <p:cNvSpPr txBox="1"/>
            <p:nvPr/>
          </p:nvSpPr>
          <p:spPr>
            <a:xfrm>
              <a:off x="5114916" y="3447662"/>
              <a:ext cx="1113774" cy="128020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500" kern="1200" dirty="0"/>
                <a:t>Mutaciones relacionadas a IBTK</a:t>
              </a: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0067C44D-4FC3-491F-8278-9B87C694073F}"/>
              </a:ext>
            </a:extLst>
          </p:cNvPr>
          <p:cNvGrpSpPr/>
          <p:nvPr/>
        </p:nvGrpSpPr>
        <p:grpSpPr>
          <a:xfrm>
            <a:off x="3246443" y="2837146"/>
            <a:ext cx="1626734" cy="874588"/>
            <a:chOff x="6254830" y="292531"/>
            <a:chExt cx="1626734" cy="87458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00F8DDA9-6EB0-45B0-B82E-081435762375}"/>
                </a:ext>
              </a:extLst>
            </p:cNvPr>
            <p:cNvSpPr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DA1EA78C-0ACE-4F15-B34C-B0E23E655C38}"/>
                </a:ext>
              </a:extLst>
            </p:cNvPr>
            <p:cNvSpPr txBox="1"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MX" sz="1600" kern="1200" dirty="0"/>
                <a:t>Mutaciones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MX" sz="1600" dirty="0"/>
                <a:t>Deleciones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MX" sz="1600" kern="1200" dirty="0"/>
                <a:t>Inactivación bialelica</a:t>
              </a:r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FE5384CF-D0BC-4C4C-A0A5-BB4A7E81F068}"/>
              </a:ext>
            </a:extLst>
          </p:cNvPr>
          <p:cNvGrpSpPr/>
          <p:nvPr/>
        </p:nvGrpSpPr>
        <p:grpSpPr>
          <a:xfrm>
            <a:off x="7186887" y="3965431"/>
            <a:ext cx="1626734" cy="874588"/>
            <a:chOff x="6254830" y="292531"/>
            <a:chExt cx="1626734" cy="874588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FEDFA291-AA1B-444C-BA7E-F292D53D0DF6}"/>
                </a:ext>
              </a:extLst>
            </p:cNvPr>
            <p:cNvSpPr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8B510204-4424-48D1-860B-C6487F08AF31}"/>
                </a:ext>
              </a:extLst>
            </p:cNvPr>
            <p:cNvSpPr txBox="1"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MX" sz="1600" kern="1200" dirty="0"/>
                <a:t>Deleción</a:t>
              </a: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ABEB7AC7-E334-4DF8-8E00-8573E98CF397}"/>
              </a:ext>
            </a:extLst>
          </p:cNvPr>
          <p:cNvGrpSpPr/>
          <p:nvPr/>
        </p:nvGrpSpPr>
        <p:grpSpPr>
          <a:xfrm>
            <a:off x="7716359" y="2572976"/>
            <a:ext cx="1626734" cy="874588"/>
            <a:chOff x="6254830" y="292531"/>
            <a:chExt cx="1626734" cy="874588"/>
          </a:xfrm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669A8229-2B96-4DEC-B24E-B2C0AC4DAF03}"/>
                </a:ext>
              </a:extLst>
            </p:cNvPr>
            <p:cNvSpPr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35450EDF-0F79-4683-BA7C-0CCB1C65A715}"/>
                </a:ext>
              </a:extLst>
            </p:cNvPr>
            <p:cNvSpPr txBox="1"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MX" sz="1600" dirty="0"/>
                <a:t>Resistencia IBTK/</a:t>
              </a:r>
              <a:r>
                <a:rPr lang="es-MX" sz="1600" dirty="0" err="1"/>
                <a:t>venetoclax</a:t>
              </a:r>
              <a:endParaRPr lang="es-MX" sz="1600" kern="1200" dirty="0"/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E37D2AFB-16F0-4B04-AE74-A076DBF9B50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260" r="6889"/>
          <a:stretch/>
        </p:blipFill>
        <p:spPr>
          <a:xfrm>
            <a:off x="800531" y="2075984"/>
            <a:ext cx="2183652" cy="2396912"/>
          </a:xfrm>
          <a:prstGeom prst="foldedCorner">
            <a:avLst/>
          </a:prstGeom>
        </p:spPr>
      </p:pic>
      <p:pic>
        <p:nvPicPr>
          <p:cNvPr id="2052" name="Picture 4" descr="http://www.jaad.org/cms/attachment/2047606955/2058017817/gr1.jpg">
            <a:extLst>
              <a:ext uri="{FF2B5EF4-FFF2-40B4-BE49-F238E27FC236}">
                <a16:creationId xmlns:a16="http://schemas.microsoft.com/office/drawing/2014/main" id="{216614A2-BE2F-46B0-9C02-228113770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615" y="3354973"/>
            <a:ext cx="3209925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centralab.com.ar/wp-content/uploads/2024/08/Sabes-que-es-un-analisis-de-cariotipo.jpg">
            <a:extLst>
              <a:ext uri="{FF2B5EF4-FFF2-40B4-BE49-F238E27FC236}">
                <a16:creationId xmlns:a16="http://schemas.microsoft.com/office/drawing/2014/main" id="{4D2811B9-5B3A-4BB7-8087-925942E09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1966" y="1093590"/>
            <a:ext cx="2465557" cy="126770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: esquina doblada 2">
            <a:extLst>
              <a:ext uri="{FF2B5EF4-FFF2-40B4-BE49-F238E27FC236}">
                <a16:creationId xmlns:a16="http://schemas.microsoft.com/office/drawing/2014/main" id="{0BFD5385-D50F-0D42-E370-812DF9A76794}"/>
              </a:ext>
            </a:extLst>
          </p:cNvPr>
          <p:cNvSpPr/>
          <p:nvPr/>
        </p:nvSpPr>
        <p:spPr>
          <a:xfrm>
            <a:off x="6395989" y="5223585"/>
            <a:ext cx="1626734" cy="874588"/>
          </a:xfrm>
          <a:prstGeom prst="foldedCorne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MX" dirty="0"/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MX" dirty="0"/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dirty="0"/>
              <a:t>CARD11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MX" dirty="0"/>
              <a:t>BIRC3</a:t>
            </a:r>
          </a:p>
          <a:p>
            <a:pPr algn="ctr"/>
            <a:endParaRPr lang="es-MX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4A3BA8C1-0575-DB02-C5E4-E5DE9DBFE44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12558"/>
          <a:stretch>
            <a:fillRect/>
          </a:stretch>
        </p:blipFill>
        <p:spPr>
          <a:xfrm>
            <a:off x="0" y="3246"/>
            <a:ext cx="1620488" cy="788015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CD4EEABE-DE4F-1CDC-5EE3-B2459F3708BF}"/>
              </a:ext>
            </a:extLst>
          </p:cNvPr>
          <p:cNvSpPr txBox="1"/>
          <p:nvPr/>
        </p:nvSpPr>
        <p:spPr>
          <a:xfrm>
            <a:off x="9003362" y="6063478"/>
            <a:ext cx="6094140" cy="777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LCM </a:t>
            </a:r>
            <a:r>
              <a:rPr lang="es-MX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blastoide</a:t>
            </a:r>
            <a:r>
              <a:rPr lang="es-MX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TP53 alterado </a:t>
            </a:r>
          </a:p>
        </p:txBody>
      </p:sp>
      <p:cxnSp>
        <p:nvCxnSpPr>
          <p:cNvPr id="26" name="Conector: curvado 25">
            <a:extLst>
              <a:ext uri="{FF2B5EF4-FFF2-40B4-BE49-F238E27FC236}">
                <a16:creationId xmlns:a16="http://schemas.microsoft.com/office/drawing/2014/main" id="{F78854CA-978F-D5B2-D482-AFEFC91E2C5C}"/>
              </a:ext>
            </a:extLst>
          </p:cNvPr>
          <p:cNvCxnSpPr>
            <a:cxnSpLocks/>
          </p:cNvCxnSpPr>
          <p:nvPr/>
        </p:nvCxnSpPr>
        <p:spPr>
          <a:xfrm rot="16200000" flipH="1">
            <a:off x="8647992" y="6151407"/>
            <a:ext cx="445356" cy="265383"/>
          </a:xfrm>
          <a:prstGeom prst="curved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752CE47-5118-B1F5-7346-FCF4850D1E00}"/>
              </a:ext>
            </a:extLst>
          </p:cNvPr>
          <p:cNvSpPr txBox="1"/>
          <p:nvPr/>
        </p:nvSpPr>
        <p:spPr>
          <a:xfrm>
            <a:off x="9149575" y="2774693"/>
            <a:ext cx="3036700" cy="674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MX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SMARCA4 </a:t>
            </a:r>
            <a:r>
              <a:rPr lang="es-MX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Participa en regulación epigenética.</a:t>
            </a:r>
          </a:p>
        </p:txBody>
      </p:sp>
    </p:spTree>
    <p:extLst>
      <p:ext uri="{BB962C8B-B14F-4D97-AF65-F5344CB8AC3E}">
        <p14:creationId xmlns:p14="http://schemas.microsoft.com/office/powerpoint/2010/main" val="3054671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A775137-2CB5-4A3D-8D84-5E7B6070D5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518" y="481536"/>
            <a:ext cx="7789726" cy="5894928"/>
          </a:xfrm>
        </p:spPr>
      </p:pic>
      <p:sp>
        <p:nvSpPr>
          <p:cNvPr id="3" name="Rectángulo: esquina doblada 2">
            <a:extLst>
              <a:ext uri="{FF2B5EF4-FFF2-40B4-BE49-F238E27FC236}">
                <a16:creationId xmlns:a16="http://schemas.microsoft.com/office/drawing/2014/main" id="{615E90DA-5F1A-09CA-E70B-06033E03AC7F}"/>
              </a:ext>
            </a:extLst>
          </p:cNvPr>
          <p:cNvSpPr/>
          <p:nvPr/>
        </p:nvSpPr>
        <p:spPr>
          <a:xfrm>
            <a:off x="0" y="0"/>
            <a:ext cx="2408663" cy="6858000"/>
          </a:xfrm>
          <a:prstGeom prst="foldedCorne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/>
              <a:t>BIOMARCADORES MOLECULARES</a:t>
            </a:r>
          </a:p>
        </p:txBody>
      </p:sp>
    </p:spTree>
    <p:extLst>
      <p:ext uri="{BB962C8B-B14F-4D97-AF65-F5344CB8AC3E}">
        <p14:creationId xmlns:p14="http://schemas.microsoft.com/office/powerpoint/2010/main" val="3098078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FD392A-EA83-489C-AE50-30A1E821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s-MX" b="1" dirty="0"/>
              <a:t>MICROAMBIENTE TUMORAL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E50B707F-D921-4960-B793-39C04B6822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7491962"/>
              </p:ext>
            </p:extLst>
          </p:nvPr>
        </p:nvGraphicFramePr>
        <p:xfrm>
          <a:off x="743933" y="1035734"/>
          <a:ext cx="10515600" cy="3934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upo 4">
            <a:extLst>
              <a:ext uri="{FF2B5EF4-FFF2-40B4-BE49-F238E27FC236}">
                <a16:creationId xmlns:a16="http://schemas.microsoft.com/office/drawing/2014/main" id="{95AA6FFF-B691-483A-BF86-F406BB142CD1}"/>
              </a:ext>
            </a:extLst>
          </p:cNvPr>
          <p:cNvGrpSpPr/>
          <p:nvPr/>
        </p:nvGrpSpPr>
        <p:grpSpPr>
          <a:xfrm>
            <a:off x="4777916" y="4840019"/>
            <a:ext cx="1618074" cy="1666757"/>
            <a:chOff x="4862767" y="3157834"/>
            <a:chExt cx="1618074" cy="1859855"/>
          </a:xfrm>
        </p:grpSpPr>
        <p:sp>
          <p:nvSpPr>
            <p:cNvPr id="6" name="Hexágono 5">
              <a:extLst>
                <a:ext uri="{FF2B5EF4-FFF2-40B4-BE49-F238E27FC236}">
                  <a16:creationId xmlns:a16="http://schemas.microsoft.com/office/drawing/2014/main" id="{0F3A00E2-DA8F-44C9-9FC0-B3C1B100FA04}"/>
                </a:ext>
              </a:extLst>
            </p:cNvPr>
            <p:cNvSpPr/>
            <p:nvPr/>
          </p:nvSpPr>
          <p:spPr>
            <a:xfrm rot="5400000">
              <a:off x="4741876" y="3278725"/>
              <a:ext cx="1859855" cy="1618074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7" name="Hexágono 4">
              <a:extLst>
                <a:ext uri="{FF2B5EF4-FFF2-40B4-BE49-F238E27FC236}">
                  <a16:creationId xmlns:a16="http://schemas.microsoft.com/office/drawing/2014/main" id="{B32DC896-A0F6-4A39-9B0C-61187A9567F2}"/>
                </a:ext>
              </a:extLst>
            </p:cNvPr>
            <p:cNvSpPr txBox="1"/>
            <p:nvPr/>
          </p:nvSpPr>
          <p:spPr>
            <a:xfrm>
              <a:off x="5114916" y="3447662"/>
              <a:ext cx="1113774" cy="1280201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1500" kern="1200" dirty="0"/>
                <a:t>Subtipos de </a:t>
              </a:r>
              <a:r>
                <a:rPr lang="es-MX" sz="1500" kern="1200" dirty="0" err="1"/>
                <a:t>MaT</a:t>
              </a:r>
              <a:endParaRPr lang="es-MX" sz="1500" kern="1200" dirty="0"/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0067C44D-4FC3-491F-8278-9B87C694073F}"/>
              </a:ext>
            </a:extLst>
          </p:cNvPr>
          <p:cNvGrpSpPr/>
          <p:nvPr/>
        </p:nvGrpSpPr>
        <p:grpSpPr>
          <a:xfrm>
            <a:off x="3246443" y="2837146"/>
            <a:ext cx="1626734" cy="874588"/>
            <a:chOff x="6254830" y="292531"/>
            <a:chExt cx="1626734" cy="87458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00F8DDA9-6EB0-45B0-B82E-081435762375}"/>
                </a:ext>
              </a:extLst>
            </p:cNvPr>
            <p:cNvSpPr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DA1EA78C-0ACE-4F15-B34C-B0E23E655C38}"/>
                </a:ext>
              </a:extLst>
            </p:cNvPr>
            <p:cNvSpPr txBox="1"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endParaRPr lang="es-MX" sz="1600" kern="1200" dirty="0"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FE5384CF-D0BC-4C4C-A0A5-BB4A7E81F068}"/>
              </a:ext>
            </a:extLst>
          </p:cNvPr>
          <p:cNvGrpSpPr/>
          <p:nvPr/>
        </p:nvGrpSpPr>
        <p:grpSpPr>
          <a:xfrm>
            <a:off x="3045030" y="2377321"/>
            <a:ext cx="1626734" cy="874588"/>
            <a:chOff x="6254830" y="292531"/>
            <a:chExt cx="1626734" cy="874588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FEDFA291-AA1B-444C-BA7E-F292D53D0DF6}"/>
                </a:ext>
              </a:extLst>
            </p:cNvPr>
            <p:cNvSpPr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8B510204-4424-48D1-860B-C6487F08AF31}"/>
                </a:ext>
              </a:extLst>
            </p:cNvPr>
            <p:cNvSpPr txBox="1"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MX" sz="1600" dirty="0"/>
                <a:t>Peor supervivencia global</a:t>
              </a:r>
              <a:endParaRPr lang="es-MX" sz="1600" kern="1200" dirty="0"/>
            </a:p>
          </p:txBody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F21C7E4-D972-47A0-86BD-CEA1DDFFB115}"/>
              </a:ext>
            </a:extLst>
          </p:cNvPr>
          <p:cNvSpPr txBox="1"/>
          <p:nvPr/>
        </p:nvSpPr>
        <p:spPr>
          <a:xfrm>
            <a:off x="6484492" y="5357886"/>
            <a:ext cx="1626734" cy="8745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MX" altLang="es-MX" sz="1200">
                <a:solidFill>
                  <a:schemeClr val="tx1"/>
                </a:solidFill>
                <a:latin typeface="Arial" panose="020B0604020202020204" pitchFamily="34" charset="0"/>
              </a:rPr>
              <a:t>Normal.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MX" altLang="es-MX" sz="1200">
                <a:solidFill>
                  <a:schemeClr val="tx1"/>
                </a:solidFill>
                <a:latin typeface="Arial" panose="020B0604020202020204" pitchFamily="34" charset="0"/>
              </a:rPr>
              <a:t>Rico en células inmunes.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MX" altLang="es-MX" sz="1200">
                <a:solidFill>
                  <a:schemeClr val="tx1"/>
                </a:solidFill>
                <a:latin typeface="Arial" panose="020B0604020202020204" pitchFamily="34" charset="0"/>
              </a:rPr>
              <a:t>Mesenquimal.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MX" altLang="es-MX" sz="1200">
                <a:solidFill>
                  <a:schemeClr val="tx1"/>
                </a:solidFill>
                <a:latin typeface="Arial" panose="020B0604020202020204" pitchFamily="34" charset="0"/>
              </a:rPr>
              <a:t>Inmunodepletado. </a:t>
            </a:r>
            <a:endParaRPr lang="es-MX" altLang="es-MX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ABEB7AC7-E334-4DF8-8E00-8573E98CF397}"/>
              </a:ext>
            </a:extLst>
          </p:cNvPr>
          <p:cNvGrpSpPr/>
          <p:nvPr/>
        </p:nvGrpSpPr>
        <p:grpSpPr>
          <a:xfrm>
            <a:off x="7754066" y="2565517"/>
            <a:ext cx="1752733" cy="882047"/>
            <a:chOff x="6254830" y="292531"/>
            <a:chExt cx="1752733" cy="882047"/>
          </a:xfrm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669A8229-2B96-4DEC-B24E-B2C0AC4DAF03}"/>
                </a:ext>
              </a:extLst>
            </p:cNvPr>
            <p:cNvSpPr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35450EDF-0F79-4683-BA7C-0CCB1C65A715}"/>
                </a:ext>
              </a:extLst>
            </p:cNvPr>
            <p:cNvSpPr txBox="1"/>
            <p:nvPr/>
          </p:nvSpPr>
          <p:spPr>
            <a:xfrm>
              <a:off x="6380829" y="299990"/>
              <a:ext cx="1626734" cy="8745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MX" sz="1600" dirty="0"/>
                <a:t>Mayor progresión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es-MX" sz="1600" kern="1200" dirty="0"/>
                <a:t>Menor supervi</a:t>
              </a:r>
              <a:r>
                <a:rPr lang="es-MX" sz="1600" dirty="0"/>
                <a:t>vencia</a:t>
              </a:r>
              <a:endParaRPr lang="es-MX" sz="1600" kern="1200" dirty="0"/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5B7AA45-68A0-41BB-A3D7-77B37A4BDCBE}"/>
              </a:ext>
            </a:extLst>
          </p:cNvPr>
          <p:cNvSpPr/>
          <p:nvPr/>
        </p:nvSpPr>
        <p:spPr>
          <a:xfrm>
            <a:off x="7227028" y="4046159"/>
            <a:ext cx="16108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400" dirty="0"/>
              <a:t>Peor supervivencia.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5CF355B2-F268-4641-974A-2BE0944A6537}"/>
              </a:ext>
            </a:extLst>
          </p:cNvPr>
          <p:cNvGrpSpPr/>
          <p:nvPr/>
        </p:nvGrpSpPr>
        <p:grpSpPr>
          <a:xfrm>
            <a:off x="7339287" y="4117831"/>
            <a:ext cx="1626734" cy="874588"/>
            <a:chOff x="6254830" y="292531"/>
            <a:chExt cx="1626734" cy="874588"/>
          </a:xfrm>
        </p:grpSpPr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D3A12B86-A30D-4AF9-AC74-E7B05239B574}"/>
                </a:ext>
              </a:extLst>
            </p:cNvPr>
            <p:cNvSpPr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F0612E9-0E9C-4F7D-9CEF-BA973E78E354}"/>
                </a:ext>
              </a:extLst>
            </p:cNvPr>
            <p:cNvSpPr txBox="1"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endParaRPr lang="es-MX" sz="1600" kern="1200" dirty="0"/>
            </a:p>
          </p:txBody>
        </p:sp>
      </p:grpSp>
      <p:pic>
        <p:nvPicPr>
          <p:cNvPr id="3074" name="Picture 2" descr="https://www.mypathologyreport.ca/wp-content/uploads/2023/07/histiocyte.jpeg">
            <a:extLst>
              <a:ext uri="{FF2B5EF4-FFF2-40B4-BE49-F238E27FC236}">
                <a16:creationId xmlns:a16="http://schemas.microsoft.com/office/drawing/2014/main" id="{D81AE1A3-EC67-4F00-8696-9C3D2A4BA0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8" t="12784" r="14801"/>
          <a:stretch/>
        </p:blipFill>
        <p:spPr bwMode="auto">
          <a:xfrm>
            <a:off x="9078280" y="3608666"/>
            <a:ext cx="1710445" cy="17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989F21C-BA2B-4FDC-A979-57AED15BC20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9555" y="1871116"/>
            <a:ext cx="2755994" cy="2195181"/>
          </a:xfrm>
          <a:prstGeom prst="rect">
            <a:avLst/>
          </a:prstGeom>
        </p:spPr>
      </p:pic>
      <p:pic>
        <p:nvPicPr>
          <p:cNvPr id="3078" name="Picture 6" descr="https://www.misistemainmune.es/wp-content/uploads/2014/05/AdobeStock_771650171-scaled.jpeg">
            <a:extLst>
              <a:ext uri="{FF2B5EF4-FFF2-40B4-BE49-F238E27FC236}">
                <a16:creationId xmlns:a16="http://schemas.microsoft.com/office/drawing/2014/main" id="{D869A84B-152F-4CBE-AAAA-9CC65D042B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0" r="18350"/>
          <a:stretch/>
        </p:blipFill>
        <p:spPr bwMode="auto">
          <a:xfrm>
            <a:off x="8152654" y="841364"/>
            <a:ext cx="2073897" cy="153595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EDEC6D9D-4BE3-4559-DF24-8844616D17D4}"/>
              </a:ext>
            </a:extLst>
          </p:cNvPr>
          <p:cNvSpPr txBox="1"/>
          <p:nvPr/>
        </p:nvSpPr>
        <p:spPr>
          <a:xfrm>
            <a:off x="7339287" y="4353936"/>
            <a:ext cx="1268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CD163</a:t>
            </a:r>
          </a:p>
        </p:txBody>
      </p:sp>
      <p:sp>
        <p:nvSpPr>
          <p:cNvPr id="23" name="Flecha: hacia la izquierda 22">
            <a:extLst>
              <a:ext uri="{FF2B5EF4-FFF2-40B4-BE49-F238E27FC236}">
                <a16:creationId xmlns:a16="http://schemas.microsoft.com/office/drawing/2014/main" id="{9F222497-1421-5AF4-9398-AE1BB2370937}"/>
              </a:ext>
            </a:extLst>
          </p:cNvPr>
          <p:cNvSpPr/>
          <p:nvPr/>
        </p:nvSpPr>
        <p:spPr>
          <a:xfrm>
            <a:off x="7880065" y="6023549"/>
            <a:ext cx="1500735" cy="27430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4AC117D-7A58-105D-BFF9-6EE7B9CED568}"/>
              </a:ext>
            </a:extLst>
          </p:cNvPr>
          <p:cNvSpPr txBox="1"/>
          <p:nvPr/>
        </p:nvSpPr>
        <p:spPr>
          <a:xfrm>
            <a:off x="8000254" y="6519446"/>
            <a:ext cx="42789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800" dirty="0"/>
              <a:t>Zoe Loh, Paul Yeh, Colm Keane, Eliza A. Hawkes,</a:t>
            </a:r>
          </a:p>
          <a:p>
            <a:r>
              <a:rPr lang="es-MX" sz="800" dirty="0" err="1"/>
              <a:t>Advances</a:t>
            </a:r>
            <a:r>
              <a:rPr lang="es-MX" sz="800" dirty="0"/>
              <a:t> in </a:t>
            </a:r>
            <a:r>
              <a:rPr lang="es-MX" sz="800" dirty="0" err="1"/>
              <a:t>biomarkers</a:t>
            </a:r>
            <a:r>
              <a:rPr lang="es-MX" sz="800" dirty="0"/>
              <a:t> </a:t>
            </a:r>
            <a:r>
              <a:rPr lang="es-MX" sz="800" dirty="0" err="1"/>
              <a:t>for</a:t>
            </a:r>
            <a:r>
              <a:rPr lang="es-MX" sz="800" dirty="0"/>
              <a:t> </a:t>
            </a:r>
            <a:r>
              <a:rPr lang="es-MX" sz="800" dirty="0" err="1"/>
              <a:t>mantle</a:t>
            </a:r>
            <a:r>
              <a:rPr lang="es-MX" sz="800" dirty="0"/>
              <a:t> </a:t>
            </a:r>
            <a:r>
              <a:rPr lang="es-MX" sz="800" dirty="0" err="1"/>
              <a:t>cell</a:t>
            </a:r>
            <a:r>
              <a:rPr lang="es-MX" sz="800" dirty="0"/>
              <a:t> </a:t>
            </a:r>
            <a:r>
              <a:rPr lang="es-MX" sz="800" dirty="0" err="1"/>
              <a:t>lymphoma</a:t>
            </a:r>
            <a:r>
              <a:rPr lang="es-MX" sz="800" dirty="0"/>
              <a:t> in </a:t>
            </a:r>
            <a:r>
              <a:rPr lang="es-MX" sz="800" dirty="0" err="1"/>
              <a:t>the</a:t>
            </a:r>
            <a:r>
              <a:rPr lang="es-MX" sz="800" dirty="0"/>
              <a:t> era </a:t>
            </a:r>
            <a:r>
              <a:rPr lang="es-MX" sz="800" dirty="0" err="1"/>
              <a:t>of</a:t>
            </a:r>
            <a:r>
              <a:rPr lang="es-MX" sz="800" dirty="0"/>
              <a:t> </a:t>
            </a:r>
            <a:r>
              <a:rPr lang="es-MX" sz="800" dirty="0" err="1"/>
              <a:t>targeted</a:t>
            </a:r>
            <a:r>
              <a:rPr lang="es-MX" sz="800" dirty="0"/>
              <a:t> </a:t>
            </a:r>
            <a:r>
              <a:rPr lang="es-MX" sz="800" dirty="0" err="1"/>
              <a:t>therapies</a:t>
            </a:r>
            <a:r>
              <a:rPr lang="es-MX" sz="800" dirty="0"/>
              <a:t>, </a:t>
            </a:r>
            <a:r>
              <a:rPr lang="es-MX" sz="800" dirty="0" err="1"/>
              <a:t>Haematologica</a:t>
            </a:r>
            <a:r>
              <a:rPr lang="es-MX" sz="800" dirty="0"/>
              <a:t>,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5E0D86CC-1134-2DAD-D2E3-9933189EB08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12558"/>
          <a:stretch>
            <a:fillRect/>
          </a:stretch>
        </p:blipFill>
        <p:spPr>
          <a:xfrm>
            <a:off x="0" y="3246"/>
            <a:ext cx="1620488" cy="78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746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FD392A-EA83-489C-AE50-30A1E821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s-MX" b="1" dirty="0"/>
              <a:t>OTROS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E50B707F-D921-4960-B793-39C04B6822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7392197"/>
              </p:ext>
            </p:extLst>
          </p:nvPr>
        </p:nvGraphicFramePr>
        <p:xfrm>
          <a:off x="910280" y="1688310"/>
          <a:ext cx="10515600" cy="3934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upo 7">
            <a:extLst>
              <a:ext uri="{FF2B5EF4-FFF2-40B4-BE49-F238E27FC236}">
                <a16:creationId xmlns:a16="http://schemas.microsoft.com/office/drawing/2014/main" id="{0067C44D-4FC3-491F-8278-9B87C694073F}"/>
              </a:ext>
            </a:extLst>
          </p:cNvPr>
          <p:cNvGrpSpPr/>
          <p:nvPr/>
        </p:nvGrpSpPr>
        <p:grpSpPr>
          <a:xfrm>
            <a:off x="3246443" y="2837146"/>
            <a:ext cx="1626734" cy="874588"/>
            <a:chOff x="6254830" y="292531"/>
            <a:chExt cx="1626734" cy="87458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00F8DDA9-6EB0-45B0-B82E-081435762375}"/>
                </a:ext>
              </a:extLst>
            </p:cNvPr>
            <p:cNvSpPr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DA1EA78C-0ACE-4F15-B34C-B0E23E655C38}"/>
                </a:ext>
              </a:extLst>
            </p:cNvPr>
            <p:cNvSpPr txBox="1"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endParaRPr lang="es-MX" sz="1600" kern="1200" dirty="0"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FE5384CF-D0BC-4C4C-A0A5-BB4A7E81F068}"/>
              </a:ext>
            </a:extLst>
          </p:cNvPr>
          <p:cNvGrpSpPr/>
          <p:nvPr/>
        </p:nvGrpSpPr>
        <p:grpSpPr>
          <a:xfrm>
            <a:off x="3045030" y="2377321"/>
            <a:ext cx="1626734" cy="874588"/>
            <a:chOff x="6254830" y="292531"/>
            <a:chExt cx="1626734" cy="874588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FEDFA291-AA1B-444C-BA7E-F292D53D0DF6}"/>
                </a:ext>
              </a:extLst>
            </p:cNvPr>
            <p:cNvSpPr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8B510204-4424-48D1-860B-C6487F08AF31}"/>
                </a:ext>
              </a:extLst>
            </p:cNvPr>
            <p:cNvSpPr txBox="1"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endParaRPr lang="es-MX" sz="1600" kern="1200" dirty="0"/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ABEB7AC7-E334-4DF8-8E00-8573E98CF397}"/>
              </a:ext>
            </a:extLst>
          </p:cNvPr>
          <p:cNvGrpSpPr/>
          <p:nvPr/>
        </p:nvGrpSpPr>
        <p:grpSpPr>
          <a:xfrm>
            <a:off x="7754066" y="2565517"/>
            <a:ext cx="1752733" cy="882047"/>
            <a:chOff x="6254830" y="292531"/>
            <a:chExt cx="1752733" cy="882047"/>
          </a:xfrm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669A8229-2B96-4DEC-B24E-B2C0AC4DAF03}"/>
                </a:ext>
              </a:extLst>
            </p:cNvPr>
            <p:cNvSpPr/>
            <p:nvPr/>
          </p:nvSpPr>
          <p:spPr>
            <a:xfrm>
              <a:off x="6254830" y="292531"/>
              <a:ext cx="1626734" cy="87458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35450EDF-0F79-4683-BA7C-0CCB1C65A715}"/>
                </a:ext>
              </a:extLst>
            </p:cNvPr>
            <p:cNvSpPr txBox="1"/>
            <p:nvPr/>
          </p:nvSpPr>
          <p:spPr>
            <a:xfrm>
              <a:off x="6380829" y="299990"/>
              <a:ext cx="1626734" cy="8745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endParaRPr lang="es-MX" sz="1600" kern="1200" dirty="0"/>
            </a:p>
          </p:txBody>
        </p:sp>
      </p:grpSp>
      <p:sp>
        <p:nvSpPr>
          <p:cNvPr id="20" name="Rectángulo 19">
            <a:extLst>
              <a:ext uri="{FF2B5EF4-FFF2-40B4-BE49-F238E27FC236}">
                <a16:creationId xmlns:a16="http://schemas.microsoft.com/office/drawing/2014/main" id="{D3A12B86-A30D-4AF9-AC74-E7B05239B574}"/>
              </a:ext>
            </a:extLst>
          </p:cNvPr>
          <p:cNvSpPr/>
          <p:nvPr/>
        </p:nvSpPr>
        <p:spPr>
          <a:xfrm>
            <a:off x="7339287" y="4117831"/>
            <a:ext cx="1626734" cy="874588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MX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528D119-4879-4763-A168-E69F8C31D191}"/>
              </a:ext>
            </a:extLst>
          </p:cNvPr>
          <p:cNvSpPr txBox="1"/>
          <p:nvPr/>
        </p:nvSpPr>
        <p:spPr>
          <a:xfrm>
            <a:off x="4513968" y="2054155"/>
            <a:ext cx="1321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RNA no codificante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DB2D231-D67E-A71A-9C7F-221DC0E4BA3D}"/>
              </a:ext>
            </a:extLst>
          </p:cNvPr>
          <p:cNvSpPr txBox="1"/>
          <p:nvPr/>
        </p:nvSpPr>
        <p:spPr>
          <a:xfrm>
            <a:off x="3401888" y="4555125"/>
            <a:ext cx="1315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LRRN1</a:t>
            </a:r>
          </a:p>
          <a:p>
            <a:r>
              <a:rPr lang="es-MX" dirty="0"/>
              <a:t>IL-15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BF01FE18-7CF2-A359-5CAD-B0E6D4F529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4052" y="1536282"/>
            <a:ext cx="2152761" cy="1378021"/>
          </a:xfrm>
          <a:prstGeom prst="round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0E69685-D0C4-3514-DF6D-29F6FEF553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59" y="528245"/>
            <a:ext cx="3682457" cy="2636348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24E86E81-1FF5-F258-CE6B-845C9DC689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0117" y="3606092"/>
            <a:ext cx="2307469" cy="2153081"/>
          </a:xfrm>
          <a:prstGeom prst="round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031807A7-DAD5-3295-3DB9-37E3F7A46C84}"/>
              </a:ext>
            </a:extLst>
          </p:cNvPr>
          <p:cNvSpPr txBox="1"/>
          <p:nvPr/>
        </p:nvSpPr>
        <p:spPr>
          <a:xfrm>
            <a:off x="8000254" y="6519446"/>
            <a:ext cx="42789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800" dirty="0"/>
              <a:t>Zoe Loh, Paul Yeh, Colm Keane, Eliza A. Hawkes,</a:t>
            </a:r>
          </a:p>
          <a:p>
            <a:r>
              <a:rPr lang="es-MX" sz="800" dirty="0" err="1"/>
              <a:t>Advances</a:t>
            </a:r>
            <a:r>
              <a:rPr lang="es-MX" sz="800" dirty="0"/>
              <a:t> in </a:t>
            </a:r>
            <a:r>
              <a:rPr lang="es-MX" sz="800" dirty="0" err="1"/>
              <a:t>biomarkers</a:t>
            </a:r>
            <a:r>
              <a:rPr lang="es-MX" sz="800" dirty="0"/>
              <a:t> </a:t>
            </a:r>
            <a:r>
              <a:rPr lang="es-MX" sz="800" dirty="0" err="1"/>
              <a:t>for</a:t>
            </a:r>
            <a:r>
              <a:rPr lang="es-MX" sz="800" dirty="0"/>
              <a:t> </a:t>
            </a:r>
            <a:r>
              <a:rPr lang="es-MX" sz="800" dirty="0" err="1"/>
              <a:t>mantle</a:t>
            </a:r>
            <a:r>
              <a:rPr lang="es-MX" sz="800" dirty="0"/>
              <a:t> </a:t>
            </a:r>
            <a:r>
              <a:rPr lang="es-MX" sz="800" dirty="0" err="1"/>
              <a:t>cell</a:t>
            </a:r>
            <a:r>
              <a:rPr lang="es-MX" sz="800" dirty="0"/>
              <a:t> </a:t>
            </a:r>
            <a:r>
              <a:rPr lang="es-MX" sz="800" dirty="0" err="1"/>
              <a:t>lymphoma</a:t>
            </a:r>
            <a:r>
              <a:rPr lang="es-MX" sz="800" dirty="0"/>
              <a:t> in </a:t>
            </a:r>
            <a:r>
              <a:rPr lang="es-MX" sz="800" dirty="0" err="1"/>
              <a:t>the</a:t>
            </a:r>
            <a:r>
              <a:rPr lang="es-MX" sz="800" dirty="0"/>
              <a:t> era </a:t>
            </a:r>
            <a:r>
              <a:rPr lang="es-MX" sz="800" dirty="0" err="1"/>
              <a:t>of</a:t>
            </a:r>
            <a:r>
              <a:rPr lang="es-MX" sz="800" dirty="0"/>
              <a:t> </a:t>
            </a:r>
            <a:r>
              <a:rPr lang="es-MX" sz="800" dirty="0" err="1"/>
              <a:t>targeted</a:t>
            </a:r>
            <a:r>
              <a:rPr lang="es-MX" sz="800" dirty="0"/>
              <a:t> </a:t>
            </a:r>
            <a:r>
              <a:rPr lang="es-MX" sz="800" dirty="0" err="1"/>
              <a:t>therapies</a:t>
            </a:r>
            <a:r>
              <a:rPr lang="es-MX" sz="800" dirty="0"/>
              <a:t>, </a:t>
            </a:r>
            <a:r>
              <a:rPr lang="es-MX" sz="800" dirty="0" err="1"/>
              <a:t>Haematologica</a:t>
            </a:r>
            <a:r>
              <a:rPr lang="es-MX" sz="800" dirty="0"/>
              <a:t>,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7BCE200D-29AE-6C77-EFAB-305B7AD0BC48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12558"/>
          <a:stretch>
            <a:fillRect/>
          </a:stretch>
        </p:blipFill>
        <p:spPr>
          <a:xfrm>
            <a:off x="10571512" y="0"/>
            <a:ext cx="1620488" cy="788015"/>
          </a:xfrm>
          <a:prstGeom prst="rect">
            <a:avLst/>
          </a:prstGeom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id="{FF00C0EA-B89E-61F5-B43C-955BEEF217A9}"/>
              </a:ext>
            </a:extLst>
          </p:cNvPr>
          <p:cNvSpPr txBox="1"/>
          <p:nvPr/>
        </p:nvSpPr>
        <p:spPr>
          <a:xfrm>
            <a:off x="9580814" y="1589162"/>
            <a:ext cx="6138746" cy="1575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MX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MYC </a:t>
            </a:r>
            <a:endParaRPr lang="es-MX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mayor proliferación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morfología </a:t>
            </a:r>
            <a:r>
              <a:rPr lang="es-MX" sz="1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blastoide</a:t>
            </a:r>
            <a:r>
              <a:rPr lang="es-MX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MX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peor supervivencia </a:t>
            </a:r>
          </a:p>
        </p:txBody>
      </p:sp>
    </p:spTree>
    <p:extLst>
      <p:ext uri="{BB962C8B-B14F-4D97-AF65-F5344CB8AC3E}">
        <p14:creationId xmlns:p14="http://schemas.microsoft.com/office/powerpoint/2010/main" val="1902961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12DB7C1-C708-42D2-BB6A-87D32943B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555" y="0"/>
            <a:ext cx="9621811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4087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- - Universimed - Medizin im Fokus">
            <a:extLst>
              <a:ext uri="{FF2B5EF4-FFF2-40B4-BE49-F238E27FC236}">
                <a16:creationId xmlns:a16="http://schemas.microsoft.com/office/drawing/2014/main" id="{918126E3-14BF-46E8-B123-B4A14FB69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55" y="1808137"/>
            <a:ext cx="9753600" cy="454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D0BB686-FBDB-4121-933B-8F45DCC61BA0}"/>
              </a:ext>
            </a:extLst>
          </p:cNvPr>
          <p:cNvSpPr txBox="1"/>
          <p:nvPr/>
        </p:nvSpPr>
        <p:spPr>
          <a:xfrm>
            <a:off x="84841" y="1960775"/>
            <a:ext cx="16968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altLang="es-MX" dirty="0">
                <a:latin typeface="Arial" panose="020B0604020202020204" pitchFamily="34" charset="0"/>
              </a:rPr>
              <a:t>870 pacientes con LCM no tratado previamente.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MX" altLang="es-MX" dirty="0">
                <a:latin typeface="Arial" panose="020B0604020202020204" pitchFamily="34" charset="0"/>
              </a:rPr>
              <a:t>Edad: 18–65 años. </a:t>
            </a:r>
          </a:p>
          <a:p>
            <a:endParaRPr lang="es-MX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5185EF7-E317-A83A-7FB3-796A9BE7D015}"/>
              </a:ext>
            </a:extLst>
          </p:cNvPr>
          <p:cNvSpPr txBox="1"/>
          <p:nvPr/>
        </p:nvSpPr>
        <p:spPr>
          <a:xfrm>
            <a:off x="2233032" y="400773"/>
            <a:ext cx="84052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200" b="1" dirty="0"/>
              <a:t>Ensayo TRIANGLE: Fase III en Linfoma de Células del Manto</a:t>
            </a:r>
            <a:endParaRPr lang="es-MX" sz="32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CF65F47-CC54-EA7D-8800-2AD66C8EFB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558"/>
          <a:stretch>
            <a:fillRect/>
          </a:stretch>
        </p:blipFill>
        <p:spPr>
          <a:xfrm>
            <a:off x="0" y="3246"/>
            <a:ext cx="1620488" cy="78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656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0F9B8DF-F95A-41DA-9944-5B1DD53E6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63" y="454449"/>
            <a:ext cx="10338521" cy="539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984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BA0261-EF90-4F4F-9544-A4082197B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61431"/>
            <a:ext cx="10515600" cy="1325563"/>
          </a:xfrm>
        </p:spPr>
        <p:txBody>
          <a:bodyPr/>
          <a:lstStyle/>
          <a:p>
            <a:pPr algn="ctr"/>
            <a:r>
              <a:rPr lang="es-MX" b="1" dirty="0"/>
              <a:t>LINFOMA DE CELULAS DEL MANTO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9D64943D-FC6E-4C6F-BA36-1FC399825A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2194041"/>
              </p:ext>
            </p:extLst>
          </p:nvPr>
        </p:nvGraphicFramePr>
        <p:xfrm>
          <a:off x="838200" y="147637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A6D1DC8B-EC3F-6280-5B32-C9BBD6699F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67105" y="3652044"/>
            <a:ext cx="2092989" cy="1209888"/>
          </a:xfrm>
          <a:prstGeom prst="round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0D90258-4204-05B4-4359-D509056221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67105" y="4994387"/>
            <a:ext cx="2092989" cy="1421325"/>
          </a:xfrm>
          <a:prstGeom prst="round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2367711-12D6-58A5-FE96-210D3A4162E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69" y="3697795"/>
            <a:ext cx="1911969" cy="2898774"/>
          </a:xfrm>
          <a:prstGeom prst="round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07EAC41-509B-AE9D-BA75-F66D9B3598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0094" y="4416292"/>
            <a:ext cx="1668317" cy="1156190"/>
          </a:xfrm>
          <a:prstGeom prst="round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EC36A2F-4A30-6DFF-E2AB-2B406F0630E1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12558"/>
          <a:stretch>
            <a:fillRect/>
          </a:stretch>
        </p:blipFill>
        <p:spPr>
          <a:xfrm>
            <a:off x="12635" y="100361"/>
            <a:ext cx="1620488" cy="78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4539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Interfaz de usuario gráfica, Gráfico&#10;&#10;El contenido generado por IA puede ser incorrecto.">
            <a:extLst>
              <a:ext uri="{FF2B5EF4-FFF2-40B4-BE49-F238E27FC236}">
                <a16:creationId xmlns:a16="http://schemas.microsoft.com/office/drawing/2014/main" id="{E0300F18-AF52-4168-ABDA-6D61DF347D1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21" y="222047"/>
            <a:ext cx="10272886" cy="59148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21901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6757"/>
            <a:ext cx="10515600" cy="4351338"/>
          </a:xfrm>
        </p:spPr>
        <p:txBody>
          <a:bodyPr>
            <a:normAutofit/>
          </a:bodyPr>
          <a:lstStyle/>
          <a:p>
            <a:endParaRPr lang="es-MX" dirty="0"/>
          </a:p>
          <a:p>
            <a:pPr marL="0" indent="0" algn="ctr">
              <a:buNone/>
            </a:pPr>
            <a:r>
              <a:rPr lang="es-MX" b="1" dirty="0"/>
              <a:t>Presentación oral (S233)</a:t>
            </a:r>
            <a:endParaRPr lang="es-MX" dirty="0"/>
          </a:p>
          <a:p>
            <a:pPr marL="0" indent="0" algn="ctr">
              <a:buNone/>
            </a:pPr>
            <a:r>
              <a:rPr lang="es-MX" b="1" dirty="0" err="1"/>
              <a:t>Genomic</a:t>
            </a:r>
            <a:r>
              <a:rPr lang="es-MX" b="1" dirty="0"/>
              <a:t> </a:t>
            </a:r>
            <a:r>
              <a:rPr lang="es-MX" b="1" dirty="0" err="1"/>
              <a:t>Predictors</a:t>
            </a:r>
            <a:r>
              <a:rPr lang="es-MX" b="1" dirty="0"/>
              <a:t> </a:t>
            </a:r>
            <a:r>
              <a:rPr lang="es-MX" b="1" dirty="0" err="1"/>
              <a:t>of</a:t>
            </a:r>
            <a:r>
              <a:rPr lang="es-MX" b="1" dirty="0"/>
              <a:t> </a:t>
            </a:r>
            <a:r>
              <a:rPr lang="es-MX" b="1" dirty="0" err="1"/>
              <a:t>Outcome</a:t>
            </a:r>
            <a:r>
              <a:rPr lang="es-MX" b="1" dirty="0"/>
              <a:t> in Mantle Cell </a:t>
            </a:r>
            <a:r>
              <a:rPr lang="es-MX" b="1" dirty="0" err="1"/>
              <a:t>Lymphoma</a:t>
            </a:r>
            <a:r>
              <a:rPr lang="es-MX" b="1" dirty="0"/>
              <a:t>: TP53 and </a:t>
            </a:r>
            <a:r>
              <a:rPr lang="es-MX" b="1" dirty="0" err="1"/>
              <a:t>Additional</a:t>
            </a:r>
            <a:r>
              <a:rPr lang="es-MX" b="1" dirty="0"/>
              <a:t> </a:t>
            </a:r>
            <a:r>
              <a:rPr lang="es-MX" b="1" dirty="0" err="1"/>
              <a:t>Alterations</a:t>
            </a:r>
            <a:r>
              <a:rPr lang="es-MX" b="1" dirty="0"/>
              <a:t> in </a:t>
            </a:r>
            <a:r>
              <a:rPr lang="es-MX" b="1" dirty="0" err="1"/>
              <a:t>the</a:t>
            </a:r>
            <a:r>
              <a:rPr lang="es-MX" b="1" dirty="0"/>
              <a:t> TRIANGLE Trial</a:t>
            </a:r>
            <a:endParaRPr lang="es-MX" dirty="0"/>
          </a:p>
          <a:p>
            <a:pPr marL="0" indent="0">
              <a:buNone/>
            </a:pPr>
            <a:endParaRPr lang="es-MX" dirty="0"/>
          </a:p>
          <a:p>
            <a:r>
              <a:rPr dirty="0"/>
              <a:t>TP53 </a:t>
            </a:r>
            <a:r>
              <a:rPr dirty="0" err="1"/>
              <a:t>sigue</a:t>
            </a:r>
            <a:r>
              <a:rPr dirty="0"/>
              <a:t> </a:t>
            </a:r>
            <a:r>
              <a:rPr dirty="0" err="1"/>
              <a:t>siendo</a:t>
            </a:r>
            <a:r>
              <a:rPr dirty="0"/>
              <a:t> </a:t>
            </a:r>
            <a:r>
              <a:rPr dirty="0" err="1"/>
              <a:t>el</a:t>
            </a:r>
            <a:r>
              <a:rPr dirty="0"/>
              <a:t> principal factor </a:t>
            </a:r>
            <a:r>
              <a:rPr dirty="0" err="1"/>
              <a:t>pronóstico</a:t>
            </a:r>
            <a:r>
              <a:rPr dirty="0"/>
              <a:t> </a:t>
            </a:r>
            <a:r>
              <a:rPr dirty="0" err="1"/>
              <a:t>adverso</a:t>
            </a:r>
            <a:r>
              <a:rPr dirty="0"/>
              <a:t>.</a:t>
            </a:r>
          </a:p>
          <a:p>
            <a:r>
              <a:rPr dirty="0" err="1"/>
              <a:t>Correlación</a:t>
            </a:r>
            <a:r>
              <a:rPr dirty="0"/>
              <a:t> con SOX11, p53 y Ki-67.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36D2677-BD10-DC76-9416-54B7303E47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558"/>
          <a:stretch>
            <a:fillRect/>
          </a:stretch>
        </p:blipFill>
        <p:spPr>
          <a:xfrm>
            <a:off x="0" y="3246"/>
            <a:ext cx="1620488" cy="78801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E77E26C-F749-41AF-A150-2AEE1ECFF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54" y="423746"/>
            <a:ext cx="10631395" cy="612202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2237716-4336-84F1-522E-F040A0D445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537"/>
            <a:ext cx="12192000" cy="663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5674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83F05-99D3-9C1E-B7D2-55C6ED99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8B8AF52-474C-7528-A2A7-C1B153F40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814" y="880946"/>
            <a:ext cx="10232143" cy="504035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7641B9F-9628-807B-1A1B-78FF38793C04}"/>
              </a:ext>
            </a:extLst>
          </p:cNvPr>
          <p:cNvSpPr txBox="1"/>
          <p:nvPr/>
        </p:nvSpPr>
        <p:spPr>
          <a:xfrm>
            <a:off x="6097860" y="6550223"/>
            <a:ext cx="60941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700" b="0" i="0" dirty="0">
                <a:effectLst/>
                <a:latin typeface="arial" panose="020B0604020202020204" pitchFamily="34" charset="0"/>
              </a:rPr>
              <a:t>GENOMIC PREDICTORS OF OUTCOME IN MANTLE CELL LYMPHOMA: TP53 AND ADDITIONAL ALTERATIONS IN THE TRIANGLE TRIAL BY THE MULTIPLY CONSORTIUM</a:t>
            </a:r>
            <a:endParaRPr lang="es-MX" sz="700" dirty="0"/>
          </a:p>
        </p:txBody>
      </p:sp>
    </p:spTree>
    <p:extLst>
      <p:ext uri="{BB962C8B-B14F-4D97-AF65-F5344CB8AC3E}">
        <p14:creationId xmlns:p14="http://schemas.microsoft.com/office/powerpoint/2010/main" val="10363407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4CB90B8-72F3-E53A-4622-563EE402F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12192000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435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A3A94BD-50EC-AD7B-E1A4-59CC39D93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9" y="0"/>
            <a:ext cx="120845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6242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100C01-9DB3-13BF-B4DB-0BC47BA03E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6" y="0"/>
            <a:ext cx="121649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070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dirty="0"/>
              <a:t>EHA 2026: Lo </a:t>
            </a:r>
            <a:r>
              <a:rPr b="1" dirty="0" err="1"/>
              <a:t>más</a:t>
            </a:r>
            <a:r>
              <a:rPr b="1" dirty="0"/>
              <a:t> </a:t>
            </a:r>
            <a:r>
              <a:rPr b="1" dirty="0" err="1"/>
              <a:t>importante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0245" y="1551397"/>
            <a:ext cx="5568254" cy="4351338"/>
          </a:xfrm>
        </p:spPr>
        <p:txBody>
          <a:bodyPr/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Esquemas</a:t>
            </a:r>
            <a:r>
              <a:rPr dirty="0"/>
              <a:t> </a:t>
            </a:r>
            <a:r>
              <a:rPr dirty="0" err="1"/>
              <a:t>libres</a:t>
            </a:r>
            <a:r>
              <a:rPr dirty="0"/>
              <a:t> de </a:t>
            </a:r>
            <a:r>
              <a:rPr dirty="0" err="1"/>
              <a:t>trasplante</a:t>
            </a:r>
            <a:r>
              <a:rPr dirty="0"/>
              <a:t> con </a:t>
            </a:r>
            <a:r>
              <a:rPr lang="es-MX" dirty="0"/>
              <a:t>i</a:t>
            </a:r>
            <a:r>
              <a:rPr dirty="0"/>
              <a:t>BTK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Combinacion</a:t>
            </a:r>
            <a:r>
              <a:rPr dirty="0"/>
              <a:t> </a:t>
            </a:r>
            <a:r>
              <a:rPr lang="es-MX" dirty="0"/>
              <a:t>i</a:t>
            </a:r>
            <a:r>
              <a:rPr dirty="0"/>
              <a:t>BTK + </a:t>
            </a:r>
            <a:r>
              <a:rPr lang="es-MX" dirty="0"/>
              <a:t>anti-</a:t>
            </a:r>
            <a:r>
              <a:rPr dirty="0"/>
              <a:t>BCL2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b="1" dirty="0"/>
              <a:t>Mayor </a:t>
            </a:r>
            <a:r>
              <a:rPr b="1" dirty="0" err="1"/>
              <a:t>importancia</a:t>
            </a:r>
            <a:r>
              <a:rPr b="1" dirty="0"/>
              <a:t> de </a:t>
            </a:r>
            <a:r>
              <a:rPr lang="es-MX" b="1" dirty="0"/>
              <a:t> morfología</a:t>
            </a:r>
            <a:r>
              <a:rPr b="1" dirty="0"/>
              <a:t>, SOX11, Ki-67</a:t>
            </a:r>
            <a:r>
              <a:rPr lang="es-MX" b="1" dirty="0"/>
              <a:t>, TP53 (</a:t>
            </a:r>
            <a:r>
              <a:rPr lang="es-MX" dirty="0"/>
              <a:t>secuenciación) </a:t>
            </a:r>
            <a:r>
              <a:rPr lang="es-MX" b="1" dirty="0"/>
              <a:t>o p53 </a:t>
            </a:r>
            <a:r>
              <a:rPr b="1" dirty="0"/>
              <a:t> y </a:t>
            </a:r>
            <a:r>
              <a:rPr b="1" dirty="0" err="1"/>
              <a:t>genómica</a:t>
            </a:r>
            <a:r>
              <a:rPr lang="es-MX" b="1" dirty="0"/>
              <a:t> (Hematopatologia).</a:t>
            </a:r>
            <a:endParaRPr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0F5AF65-F576-F53A-F381-2FD10BC432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558"/>
          <a:stretch>
            <a:fillRect/>
          </a:stretch>
        </p:blipFill>
        <p:spPr>
          <a:xfrm>
            <a:off x="0" y="3246"/>
            <a:ext cx="1620488" cy="78801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B7D07D1-B7B4-B2AB-C31E-CFDC9CFBD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FilmGrain/>
                    </a14:imgEffect>
                  </a14:imgLayer>
                </a14:imgProps>
              </a:ext>
            </a:extLst>
          </a:blip>
          <a:srcRect l="9840"/>
          <a:stretch>
            <a:fillRect/>
          </a:stretch>
        </p:blipFill>
        <p:spPr>
          <a:xfrm>
            <a:off x="6653561" y="2701154"/>
            <a:ext cx="5399125" cy="2883048"/>
          </a:xfrm>
          <a:prstGeom prst="round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51DF3A4-A3E2-CFF4-9626-C542F0BE6E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476" t="794" r="476"/>
          <a:stretch>
            <a:fillRect/>
          </a:stretch>
        </p:blipFill>
        <p:spPr>
          <a:xfrm>
            <a:off x="735192" y="267628"/>
            <a:ext cx="10721616" cy="596590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745DA07-0FCA-B8D3-0CDF-D3FCE3D208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714" t="48809" r="34286" b="14286"/>
          <a:stretch/>
        </p:blipFill>
        <p:spPr>
          <a:xfrm>
            <a:off x="2921735" y="3233853"/>
            <a:ext cx="2029406" cy="1474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35ABF56F-908D-6C41-C2D0-320FE7DB1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272" y="3226691"/>
            <a:ext cx="2080993" cy="1474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40B3EE2-9E39-4F85-E7D7-21C956AEEE3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000" t="19896" r="42495" b="15226"/>
          <a:stretch/>
        </p:blipFill>
        <p:spPr>
          <a:xfrm>
            <a:off x="9379623" y="3233853"/>
            <a:ext cx="2077185" cy="1467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B32DC57-80A7-1BB7-40CC-91339B84FAD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536" t="18707" r="24018" b="14286"/>
          <a:stretch/>
        </p:blipFill>
        <p:spPr>
          <a:xfrm>
            <a:off x="5133304" y="3233853"/>
            <a:ext cx="1946610" cy="1474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918538EE-9116-1AB7-63A6-5E35E6941EAD}"/>
              </a:ext>
            </a:extLst>
          </p:cNvPr>
          <p:cNvSpPr txBox="1"/>
          <p:nvPr/>
        </p:nvSpPr>
        <p:spPr>
          <a:xfrm>
            <a:off x="3285483" y="6209888"/>
            <a:ext cx="1130400" cy="380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" sz="1800" dirty="0"/>
              <a:t>10-20%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E50529D-AB18-30FA-1C42-B7C74A599C37}"/>
              </a:ext>
            </a:extLst>
          </p:cNvPr>
          <p:cNvSpPr txBox="1"/>
          <p:nvPr/>
        </p:nvSpPr>
        <p:spPr>
          <a:xfrm>
            <a:off x="7776119" y="6209888"/>
            <a:ext cx="999891" cy="380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" sz="1800" dirty="0"/>
              <a:t>20-30%</a:t>
            </a:r>
            <a:endParaRPr lang="es-MX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5331E59-F1E1-8054-F66E-E08F005A50A4}"/>
              </a:ext>
            </a:extLst>
          </p:cNvPr>
          <p:cNvSpPr txBox="1"/>
          <p:nvPr/>
        </p:nvSpPr>
        <p:spPr>
          <a:xfrm>
            <a:off x="10061188" y="6209888"/>
            <a:ext cx="1279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" sz="1800" dirty="0"/>
              <a:t>30-50% </a:t>
            </a:r>
            <a:endParaRPr lang="es-MX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1464AD2-9AC3-1BF8-73D9-9456B0F16E25}"/>
              </a:ext>
            </a:extLst>
          </p:cNvPr>
          <p:cNvSpPr txBox="1"/>
          <p:nvPr/>
        </p:nvSpPr>
        <p:spPr>
          <a:xfrm>
            <a:off x="5701061" y="6233531"/>
            <a:ext cx="13688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" sz="1800" dirty="0"/>
              <a:t>&lt;5%</a:t>
            </a:r>
            <a:endParaRPr lang="es-ES" sz="2000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06E6429-09F4-D2B3-6B37-BE131DB2ACDD}"/>
              </a:ext>
            </a:extLst>
          </p:cNvPr>
          <p:cNvSpPr txBox="1"/>
          <p:nvPr/>
        </p:nvSpPr>
        <p:spPr>
          <a:xfrm>
            <a:off x="735192" y="6209888"/>
            <a:ext cx="2008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 Menos 10% a LCM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777C4084-E8F8-B827-F881-D37B17E4284A}"/>
              </a:ext>
            </a:extLst>
          </p:cNvPr>
          <p:cNvSpPr/>
          <p:nvPr/>
        </p:nvSpPr>
        <p:spPr>
          <a:xfrm>
            <a:off x="8229768" y="6579220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s-MX" sz="900" b="1">
                <a:latin typeface="inherit"/>
              </a:rPr>
              <a:t>Authors: </a:t>
            </a:r>
            <a:r>
              <a:rPr lang="es-MX" sz="900" b="1">
                <a:solidFill>
                  <a:srgbClr val="054F96"/>
                </a:solidFill>
                <a:latin typeface="inherit"/>
                <a:hlinkClick r:id="rId8" tooltip="Protegido por Outlook: http://www.pathologyoutlines.com/authors?id=137&amp;pap=5. Haz clic o pulsa para seguir el vínculo."/>
              </a:rPr>
              <a:t>Mahsa Khanlari, M.D.</a:t>
            </a:r>
            <a:r>
              <a:rPr lang="es-MX" sz="900">
                <a:latin typeface="inherit"/>
              </a:rPr>
              <a:t>, </a:t>
            </a:r>
            <a:r>
              <a:rPr lang="es-MX" sz="900" b="1">
                <a:solidFill>
                  <a:srgbClr val="054F96"/>
                </a:solidFill>
                <a:latin typeface="inherit"/>
                <a:hlinkClick r:id="rId9" tooltip="Protegido por Outlook: http://www.pathologyoutlines.com/authors?id=550&amp;pap=5. Haz clic o pulsa para seguir el vínculo."/>
              </a:rPr>
              <a:t>Chi Young Ok, M.D.</a:t>
            </a:r>
            <a:endParaRPr lang="es-MX" sz="900">
              <a:latin typeface="inherit"/>
            </a:endParaRPr>
          </a:p>
          <a:p>
            <a:pPr fontAlgn="base"/>
            <a:r>
              <a:rPr lang="es-MX" sz="900" b="1">
                <a:latin typeface="inherit"/>
              </a:rPr>
              <a:t>Deputy Editor-in-Chief: </a:t>
            </a:r>
            <a:r>
              <a:rPr lang="es-MX" sz="900" b="1">
                <a:solidFill>
                  <a:srgbClr val="054F96"/>
                </a:solidFill>
                <a:latin typeface="inherit"/>
                <a:hlinkClick r:id="rId10" tooltip="Protegido por Outlook: http://www.pathologyoutlines.com/authors?id=149&amp;pap=1. Haz clic o pulsa para seguir el vínculo."/>
              </a:rPr>
              <a:t>Genevieve M. Crane, M.D., Ph.D.</a:t>
            </a:r>
            <a:r>
              <a:rPr lang="es-MX" sz="900">
                <a:solidFill>
                  <a:srgbClr val="242424"/>
                </a:solidFill>
                <a:latin typeface="Segoe UI"/>
              </a:rPr>
              <a:t> PATHOLOGY OUTLINES</a:t>
            </a:r>
            <a:r>
              <a:rPr lang="es-MX" sz="900" b="1">
                <a:solidFill>
                  <a:srgbClr val="054F96"/>
                </a:solidFill>
                <a:latin typeface="inherit"/>
              </a:rPr>
              <a:t> </a:t>
            </a:r>
            <a:endParaRPr lang="es-MX" sz="900">
              <a:latin typeface="inherit"/>
            </a:endParaRP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67995297-BFFE-9E48-5052-577FE6D198E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5192" y="3226691"/>
            <a:ext cx="2098403" cy="14814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B4F931E5-B214-150E-67F8-C6597FF76131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12558"/>
          <a:stretch>
            <a:fillRect/>
          </a:stretch>
        </p:blipFill>
        <p:spPr>
          <a:xfrm>
            <a:off x="0" y="0"/>
            <a:ext cx="1620488" cy="78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678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A5DD1E6-D9D0-C9AE-2857-AB9F16CC3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" t="8309" r="2788" b="7642"/>
          <a:stretch>
            <a:fillRect/>
          </a:stretch>
        </p:blipFill>
        <p:spPr>
          <a:xfrm>
            <a:off x="2297152" y="-1"/>
            <a:ext cx="9088243" cy="6735337"/>
          </a:xfrm>
          <a:prstGeom prst="rect">
            <a:avLst/>
          </a:prstGeom>
        </p:spPr>
      </p:pic>
      <p:sp>
        <p:nvSpPr>
          <p:cNvPr id="6" name="Rectángulo: esquina doblada 5">
            <a:extLst>
              <a:ext uri="{FF2B5EF4-FFF2-40B4-BE49-F238E27FC236}">
                <a16:creationId xmlns:a16="http://schemas.microsoft.com/office/drawing/2014/main" id="{F43F696E-5155-E09C-8D4F-7A79C40A1CC0}"/>
              </a:ext>
            </a:extLst>
          </p:cNvPr>
          <p:cNvSpPr/>
          <p:nvPr/>
        </p:nvSpPr>
        <p:spPr>
          <a:xfrm>
            <a:off x="0" y="0"/>
            <a:ext cx="2297152" cy="6858000"/>
          </a:xfrm>
          <a:prstGeom prst="foldedCorne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>
                <a:solidFill>
                  <a:schemeClr val="bg1"/>
                </a:solidFill>
              </a:rPr>
              <a:t>VARIANTES MORFOLOGICAS</a:t>
            </a:r>
          </a:p>
          <a:p>
            <a:pPr algn="ctr"/>
            <a:r>
              <a:rPr lang="es-MX" sz="2400" dirty="0">
                <a:solidFill>
                  <a:schemeClr val="bg1"/>
                </a:solidFill>
              </a:rPr>
              <a:t>LCM</a:t>
            </a:r>
            <a:endParaRPr lang="es-MX" sz="1600" dirty="0">
              <a:solidFill>
                <a:schemeClr val="bg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046359B-32DC-A5A6-3555-F007A275E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903" y="3155795"/>
            <a:ext cx="3908560" cy="110397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201F27B-FA2F-0928-0ECE-2A6D318AAA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4904" y="4560849"/>
            <a:ext cx="3908558" cy="105120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Marcador de contenido 27">
            <a:extLst>
              <a:ext uri="{FF2B5EF4-FFF2-40B4-BE49-F238E27FC236}">
                <a16:creationId xmlns:a16="http://schemas.microsoft.com/office/drawing/2014/main" id="{3586053E-FE04-C69A-EFFC-FA677EF2F6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614903" y="5913134"/>
            <a:ext cx="3908558" cy="94486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5BA70D3-E99B-C3C3-5915-EC61BD0818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4903" y="292755"/>
            <a:ext cx="3908558" cy="110397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6FDA536-F2F8-124A-9FBD-D3D0699B55D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678" t="17697" r="34749" b="30849"/>
          <a:stretch>
            <a:fillRect/>
          </a:stretch>
        </p:blipFill>
        <p:spPr>
          <a:xfrm>
            <a:off x="2614901" y="1686760"/>
            <a:ext cx="3908560" cy="11320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36708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13334AA-25B9-D3A0-745C-A5590BF8A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69" b="26016"/>
          <a:stretch>
            <a:fillRect/>
          </a:stretch>
        </p:blipFill>
        <p:spPr>
          <a:xfrm>
            <a:off x="1788841" y="1003610"/>
            <a:ext cx="10287000" cy="4348975"/>
          </a:xfrm>
          <a:prstGeom prst="rect">
            <a:avLst/>
          </a:prstGeom>
        </p:spPr>
      </p:pic>
      <p:pic>
        <p:nvPicPr>
          <p:cNvPr id="8" name="Marcador de contenido 3">
            <a:extLst>
              <a:ext uri="{FF2B5EF4-FFF2-40B4-BE49-F238E27FC236}">
                <a16:creationId xmlns:a16="http://schemas.microsoft.com/office/drawing/2014/main" id="{29710F7F-EBEF-2517-1E74-16105892DD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06697" y="1812541"/>
            <a:ext cx="2709907" cy="196049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5F69025-7D52-4F09-6BB8-871BB76D4A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9851" y="1812541"/>
            <a:ext cx="2512742" cy="196049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ángulo: esquina doblada 11">
            <a:extLst>
              <a:ext uri="{FF2B5EF4-FFF2-40B4-BE49-F238E27FC236}">
                <a16:creationId xmlns:a16="http://schemas.microsoft.com/office/drawing/2014/main" id="{A14E32D1-E9DE-52AF-2765-C09F48788655}"/>
              </a:ext>
            </a:extLst>
          </p:cNvPr>
          <p:cNvSpPr/>
          <p:nvPr/>
        </p:nvSpPr>
        <p:spPr>
          <a:xfrm>
            <a:off x="0" y="0"/>
            <a:ext cx="1906697" cy="6858000"/>
          </a:xfrm>
          <a:prstGeom prst="foldedCorner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2400" dirty="0"/>
              <a:t>PATRONES INFILTRACION </a:t>
            </a:r>
          </a:p>
          <a:p>
            <a:pPr algn="ctr"/>
            <a:r>
              <a:rPr lang="es-MX" sz="2400" dirty="0"/>
              <a:t>M.O</a:t>
            </a:r>
          </a:p>
          <a:p>
            <a:pPr algn="ctr"/>
            <a:r>
              <a:rPr lang="es-MX" sz="2400" dirty="0"/>
              <a:t>LCM</a:t>
            </a:r>
          </a:p>
        </p:txBody>
      </p:sp>
    </p:spTree>
    <p:extLst>
      <p:ext uri="{BB962C8B-B14F-4D97-AF65-F5344CB8AC3E}">
        <p14:creationId xmlns:p14="http://schemas.microsoft.com/office/powerpoint/2010/main" val="4130540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67060A-30F5-4859-9C56-CD7D6ADF0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286" y="87181"/>
            <a:ext cx="10515600" cy="1325563"/>
          </a:xfrm>
        </p:spPr>
        <p:txBody>
          <a:bodyPr/>
          <a:lstStyle/>
          <a:p>
            <a:pPr algn="ctr"/>
            <a:r>
              <a:rPr lang="es-MX" b="1" dirty="0"/>
              <a:t>INMUNOHISTOQUIMICA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600CB533-52D5-401B-AEB5-8D411E62BF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5286" y="1389336"/>
            <a:ext cx="2537497" cy="203753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5F3C069-80C8-48D2-879E-EADCB33F7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2607" y="1389336"/>
            <a:ext cx="2748927" cy="203753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2414602-133C-4C24-B058-BD11DD338B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5261" y="3791537"/>
            <a:ext cx="3127011" cy="2353004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0BC88A5-F0F0-415F-99E3-8CAD58A3E827}"/>
              </a:ext>
            </a:extLst>
          </p:cNvPr>
          <p:cNvSpPr/>
          <p:nvPr/>
        </p:nvSpPr>
        <p:spPr>
          <a:xfrm>
            <a:off x="825286" y="1364651"/>
            <a:ext cx="796227" cy="2992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PAX5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71852EF-7752-4F62-977B-0202D937F1FD}"/>
              </a:ext>
            </a:extLst>
          </p:cNvPr>
          <p:cNvSpPr/>
          <p:nvPr/>
        </p:nvSpPr>
        <p:spPr>
          <a:xfrm>
            <a:off x="3422607" y="1389336"/>
            <a:ext cx="796227" cy="2992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CD5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9B375F4E-BABB-43EC-81B9-C5F70B8E161A}"/>
              </a:ext>
            </a:extLst>
          </p:cNvPr>
          <p:cNvSpPr/>
          <p:nvPr/>
        </p:nvSpPr>
        <p:spPr>
          <a:xfrm>
            <a:off x="2145261" y="3819197"/>
            <a:ext cx="796227" cy="2992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P53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F21A7EA-0839-41A7-BC37-288F2C48DF6D}"/>
              </a:ext>
            </a:extLst>
          </p:cNvPr>
          <p:cNvSpPr/>
          <p:nvPr/>
        </p:nvSpPr>
        <p:spPr>
          <a:xfrm>
            <a:off x="5984963" y="6509209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MX" sz="1100" dirty="0"/>
              <a:t>https://www.pathologyoutlines.com/topic/lymphomaMCLaggressive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4C8C6476-8CF6-4AFE-8EEA-AEED9FB849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1359" y="1364651"/>
            <a:ext cx="2808626" cy="2037534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CC3E4504-6ABD-4F2C-870A-F26689E98CD2}"/>
              </a:ext>
            </a:extLst>
          </p:cNvPr>
          <p:cNvSpPr/>
          <p:nvPr/>
        </p:nvSpPr>
        <p:spPr>
          <a:xfrm>
            <a:off x="6231233" y="1364651"/>
            <a:ext cx="1297530" cy="4625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CICLINA D1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6D0F643-E6AC-455E-BE77-A088E7043E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0830" y="1389335"/>
            <a:ext cx="2650382" cy="2012849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8F97669-2607-44C2-8B84-70E7C1316933}"/>
              </a:ext>
            </a:extLst>
          </p:cNvPr>
          <p:cNvSpPr/>
          <p:nvPr/>
        </p:nvSpPr>
        <p:spPr>
          <a:xfrm>
            <a:off x="9170830" y="1364651"/>
            <a:ext cx="796227" cy="2992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SOX11</a:t>
            </a:r>
          </a:p>
        </p:txBody>
      </p:sp>
      <p:sp>
        <p:nvSpPr>
          <p:cNvPr id="8" name="Rectángulo: esquina doblada 7">
            <a:extLst>
              <a:ext uri="{FF2B5EF4-FFF2-40B4-BE49-F238E27FC236}">
                <a16:creationId xmlns:a16="http://schemas.microsoft.com/office/drawing/2014/main" id="{4C0B5CA1-A296-C2DF-F2E0-2138E189E329}"/>
              </a:ext>
            </a:extLst>
          </p:cNvPr>
          <p:cNvSpPr/>
          <p:nvPr/>
        </p:nvSpPr>
        <p:spPr>
          <a:xfrm>
            <a:off x="5272272" y="4404732"/>
            <a:ext cx="1964869" cy="1215483"/>
          </a:xfrm>
          <a:prstGeom prst="foldedCorne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Positividad +50%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24795358-484B-61AC-3126-FB4064E8660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2558"/>
          <a:stretch>
            <a:fillRect/>
          </a:stretch>
        </p:blipFill>
        <p:spPr>
          <a:xfrm>
            <a:off x="-32333" y="-38053"/>
            <a:ext cx="1620488" cy="78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072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DAEE810-D3D1-D39F-CD99-86623500C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076" y="884193"/>
            <a:ext cx="10799847" cy="552775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B8A4704-7048-66CC-A872-80C8B471E1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558"/>
          <a:stretch>
            <a:fillRect/>
          </a:stretch>
        </p:blipFill>
        <p:spPr>
          <a:xfrm>
            <a:off x="0" y="3246"/>
            <a:ext cx="1620488" cy="78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070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7640E002-52D3-45C4-98E0-2C0B4D1F3C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1276" y="213642"/>
            <a:ext cx="11377689" cy="620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080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9232" y="0"/>
            <a:ext cx="12221232" cy="48997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s-MX" sz="3200" b="1" dirty="0">
                <a:solidFill>
                  <a:srgbClr val="002060"/>
                </a:solidFill>
              </a:rPr>
              <a:t>Células de origen del LCM convencional y no nodal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288" y="711200"/>
            <a:ext cx="6047340" cy="5472381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8292985" y="6405734"/>
            <a:ext cx="35349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0" i="0">
                <a:effectLst/>
                <a:latin typeface="arial" panose="020B0604020202020204" pitchFamily="34" charset="0"/>
              </a:rPr>
              <a:t>Blood</a:t>
            </a:r>
            <a:r>
              <a:rPr lang="en-US" sz="1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2016 May 19; 127(20): 2375–2390.</a:t>
            </a:r>
            <a:endParaRPr lang="es-MX" sz="140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40E6818-0B3B-6E4E-824E-08D519F2C6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865"/>
          <a:stretch/>
        </p:blipFill>
        <p:spPr>
          <a:xfrm>
            <a:off x="7776628" y="711200"/>
            <a:ext cx="4051299" cy="547238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9465E4D-513F-E44E-A7C7-AE46CA8770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t="-2562" r="63000" b="58812"/>
          <a:stretch/>
        </p:blipFill>
        <p:spPr>
          <a:xfrm>
            <a:off x="242310" y="489975"/>
            <a:ext cx="2465613" cy="2120683"/>
          </a:xfrm>
          <a:prstGeom prst="ellipse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A257A40-0272-F046-8434-EEBD45A80B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7827" t="64380" r="60857" b="-12167"/>
          <a:stretch/>
        </p:blipFill>
        <p:spPr>
          <a:xfrm>
            <a:off x="815545" y="5159829"/>
            <a:ext cx="2466497" cy="1825354"/>
          </a:xfrm>
          <a:prstGeom prst="trapezoid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0C2C27C-63A6-A947-B0A4-9FD4212F92C8}"/>
              </a:ext>
            </a:extLst>
          </p:cNvPr>
          <p:cNvSpPr txBox="1"/>
          <p:nvPr/>
        </p:nvSpPr>
        <p:spPr>
          <a:xfrm>
            <a:off x="-29232" y="2809691"/>
            <a:ext cx="1007131" cy="1785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MX" sz="1200"/>
              <a:t>Reordenamiento CCDN1 t(11;14) (q13;q32)  8% de endividuos sanos en sangre P</a:t>
            </a:r>
          </a:p>
        </p:txBody>
      </p:sp>
      <p:pic>
        <p:nvPicPr>
          <p:cNvPr id="10" name="Picture 2" descr="Mantelzell-Lymphom: Bildserie Knochenmarkzytologie">
            <a:extLst>
              <a:ext uri="{FF2B5EF4-FFF2-40B4-BE49-F238E27FC236}">
                <a16:creationId xmlns:a16="http://schemas.microsoft.com/office/drawing/2014/main" id="{AE70CC8C-ADDD-CA73-827F-EF1948FD2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2977" y="4515783"/>
            <a:ext cx="1227247" cy="1134206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7366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1294</Words>
  <Application>Microsoft Office PowerPoint</Application>
  <PresentationFormat>Panorámica</PresentationFormat>
  <Paragraphs>233</Paragraphs>
  <Slides>27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8" baseType="lpstr">
      <vt:lpstr>Aptos</vt:lpstr>
      <vt:lpstr>Arial</vt:lpstr>
      <vt:lpstr>Arial</vt:lpstr>
      <vt:lpstr>Calibri</vt:lpstr>
      <vt:lpstr>Calibri Light</vt:lpstr>
      <vt:lpstr>Cambria Math</vt:lpstr>
      <vt:lpstr>inherit</vt:lpstr>
      <vt:lpstr>Segoe UI</vt:lpstr>
      <vt:lpstr>Symbol</vt:lpstr>
      <vt:lpstr>system-ui</vt:lpstr>
      <vt:lpstr>Tema de Office</vt:lpstr>
      <vt:lpstr>Biomarcadores en Linfoma de células del manto</vt:lpstr>
      <vt:lpstr>LINFOMA DE CELULAS DEL MANTO</vt:lpstr>
      <vt:lpstr>Presentación de PowerPoint</vt:lpstr>
      <vt:lpstr>Presentación de PowerPoint</vt:lpstr>
      <vt:lpstr>Presentación de PowerPoint</vt:lpstr>
      <vt:lpstr>INMUNOHISTOQUIMICA</vt:lpstr>
      <vt:lpstr>Presentación de PowerPoint</vt:lpstr>
      <vt:lpstr>Presentación de PowerPoint</vt:lpstr>
      <vt:lpstr>Células de origen del LCM convencional y no nodal </vt:lpstr>
      <vt:lpstr>CARACTERISTICAS CLINICAS</vt:lpstr>
      <vt:lpstr>Grupos de factores de riesgo que pueden influir en el resultado de pacientes con LCM recién diagnosticados y tratados previamente 2020</vt:lpstr>
      <vt:lpstr>CARACTERISTICAS RADIOLOGICAS</vt:lpstr>
      <vt:lpstr>BIOMARCADORES MOLECULARES</vt:lpstr>
      <vt:lpstr>Presentación de PowerPoint</vt:lpstr>
      <vt:lpstr>MICROAMBIENTE TUMORAL</vt:lpstr>
      <vt:lpstr>OTROS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EHA 2026: Lo más importante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 la ponencia</dc:title>
  <dc:creator>KIM</dc:creator>
  <cp:lastModifiedBy>Rosalinda Peñaloza Ramirez</cp:lastModifiedBy>
  <cp:revision>56</cp:revision>
  <dcterms:created xsi:type="dcterms:W3CDTF">2022-02-12T19:38:16Z</dcterms:created>
  <dcterms:modified xsi:type="dcterms:W3CDTF">2026-06-22T20:31:24Z</dcterms:modified>
</cp:coreProperties>
</file>